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96" r:id="rId4"/>
  </p:sldMasterIdLst>
  <p:notesMasterIdLst>
    <p:notesMasterId r:id="rId20"/>
  </p:notesMasterIdLst>
  <p:handoutMasterIdLst>
    <p:handoutMasterId r:id="rId21"/>
  </p:handoutMasterIdLst>
  <p:sldIdLst>
    <p:sldId id="257" r:id="rId5"/>
    <p:sldId id="825" r:id="rId6"/>
    <p:sldId id="826" r:id="rId7"/>
    <p:sldId id="827" r:id="rId8"/>
    <p:sldId id="828" r:id="rId9"/>
    <p:sldId id="829" r:id="rId10"/>
    <p:sldId id="824" r:id="rId11"/>
    <p:sldId id="832" r:id="rId12"/>
    <p:sldId id="833" r:id="rId13"/>
    <p:sldId id="838" r:id="rId14"/>
    <p:sldId id="834" r:id="rId15"/>
    <p:sldId id="835" r:id="rId16"/>
    <p:sldId id="839" r:id="rId17"/>
    <p:sldId id="836" r:id="rId18"/>
    <p:sldId id="837" r:id="rId19"/>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Century Gothic" panose="020B0502020202020204" pitchFamily="34" charset="0"/>
        <a:ea typeface="+mn-ea"/>
        <a:cs typeface="+mn-cs"/>
      </a:defRPr>
    </a:lvl5pPr>
    <a:lvl6pPr marL="2286000" algn="l" defTabSz="914400" rtl="0" eaLnBrk="1" latinLnBrk="0" hangingPunct="1">
      <a:defRPr kern="1200">
        <a:solidFill>
          <a:schemeClr val="tx1"/>
        </a:solidFill>
        <a:latin typeface="Century Gothic" panose="020B0502020202020204" pitchFamily="34" charset="0"/>
        <a:ea typeface="+mn-ea"/>
        <a:cs typeface="+mn-cs"/>
      </a:defRPr>
    </a:lvl6pPr>
    <a:lvl7pPr marL="2743200" algn="l" defTabSz="914400" rtl="0" eaLnBrk="1" latinLnBrk="0" hangingPunct="1">
      <a:defRPr kern="1200">
        <a:solidFill>
          <a:schemeClr val="tx1"/>
        </a:solidFill>
        <a:latin typeface="Century Gothic" panose="020B0502020202020204" pitchFamily="34" charset="0"/>
        <a:ea typeface="+mn-ea"/>
        <a:cs typeface="+mn-cs"/>
      </a:defRPr>
    </a:lvl7pPr>
    <a:lvl8pPr marL="3200400" algn="l" defTabSz="914400" rtl="0" eaLnBrk="1" latinLnBrk="0" hangingPunct="1">
      <a:defRPr kern="1200">
        <a:solidFill>
          <a:schemeClr val="tx1"/>
        </a:solidFill>
        <a:latin typeface="Century Gothic" panose="020B0502020202020204" pitchFamily="34" charset="0"/>
        <a:ea typeface="+mn-ea"/>
        <a:cs typeface="+mn-cs"/>
      </a:defRPr>
    </a:lvl8pPr>
    <a:lvl9pPr marL="3657600" algn="l" defTabSz="914400" rtl="0" eaLnBrk="1" latinLnBrk="0" hangingPunct="1">
      <a:defRPr kern="1200">
        <a:solidFill>
          <a:schemeClr val="tx1"/>
        </a:solidFill>
        <a:latin typeface="Century Gothic" panose="020B0502020202020204" pitchFamily="34" charset="0"/>
        <a:ea typeface="+mn-ea"/>
        <a:cs typeface="+mn-cs"/>
      </a:defRPr>
    </a:lvl9pPr>
  </p:defaultTextStyle>
  <p:extLst>
    <p:ext uri="{521415D9-36F7-43E2-AB2F-B90AF26B5E84}">
      <p14:sectionLst xmlns:p14="http://schemas.microsoft.com/office/powerpoint/2010/main">
        <p14:section name="Overview" id="{8910E2AA-3A44-4305-B64D-723E24D9BD7A}">
          <p14:sldIdLst>
            <p14:sldId id="257"/>
            <p14:sldId id="825"/>
            <p14:sldId id="826"/>
            <p14:sldId id="827"/>
            <p14:sldId id="828"/>
          </p14:sldIdLst>
        </p14:section>
        <p14:section name="Framework" id="{1270DAD0-1E1D-4AC3-B6DB-2809BB662CDC}">
          <p14:sldIdLst>
            <p14:sldId id="829"/>
            <p14:sldId id="824"/>
          </p14:sldIdLst>
        </p14:section>
        <p14:section name="Technology Guidance" id="{C8F203F2-1725-49F1-8BA1-00D2CE38BCDF}">
          <p14:sldIdLst>
            <p14:sldId id="832"/>
            <p14:sldId id="833"/>
            <p14:sldId id="838"/>
            <p14:sldId id="834"/>
            <p14:sldId id="835"/>
            <p14:sldId id="839"/>
          </p14:sldIdLst>
        </p14:section>
        <p14:section name="Checklist &amp; Resources" id="{C500B4AC-C3A6-43E7-B0D7-30F60FB6B36F}">
          <p14:sldIdLst>
            <p14:sldId id="836"/>
            <p14:sldId id="83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5F00"/>
    <a:srgbClr val="000000"/>
    <a:srgbClr val="A5A5A5"/>
    <a:srgbClr val="5B9BD5"/>
    <a:srgbClr val="4472C4"/>
    <a:srgbClr val="44546A"/>
    <a:srgbClr val="A8ADB2"/>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1D0202-DF56-4B84-9FDC-7DCA0F77E917}" v="6" dt="2026-08-03T14:31:09.7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88" autoAdjust="0"/>
    <p:restoredTop sz="95343" autoAdjust="0"/>
  </p:normalViewPr>
  <p:slideViewPr>
    <p:cSldViewPr snapToGrid="0">
      <p:cViewPr varScale="1">
        <p:scale>
          <a:sx n="103" d="100"/>
          <a:sy n="103" d="100"/>
        </p:scale>
        <p:origin x="1896" y="102"/>
      </p:cViewPr>
      <p:guideLst>
        <p:guide orient="horz" pos="2160"/>
        <p:guide pos="2880"/>
      </p:guideLst>
    </p:cSldViewPr>
  </p:slideViewPr>
  <p:outlineViewPr>
    <p:cViewPr>
      <p:scale>
        <a:sx n="33" d="100"/>
        <a:sy n="33" d="100"/>
      </p:scale>
      <p:origin x="0" y="-127496"/>
    </p:cViewPr>
  </p:outlineViewPr>
  <p:notesTextViewPr>
    <p:cViewPr>
      <p:scale>
        <a:sx n="3" d="2"/>
        <a:sy n="3" d="2"/>
      </p:scale>
      <p:origin x="0" y="0"/>
    </p:cViewPr>
  </p:notesTextViewPr>
  <p:sorterViewPr>
    <p:cViewPr>
      <p:scale>
        <a:sx n="100" d="100"/>
        <a:sy n="100" d="100"/>
      </p:scale>
      <p:origin x="0" y="-4960"/>
    </p:cViewPr>
  </p:sorterViewPr>
  <p:notesViewPr>
    <p:cSldViewPr snapToGrid="0">
      <p:cViewPr varScale="1">
        <p:scale>
          <a:sx n="57" d="100"/>
          <a:sy n="57" d="100"/>
        </p:scale>
        <p:origin x="2460" y="4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E5832AC-7183-4EC8-A63A-CC792B67C986}"/>
              </a:ext>
            </a:extLst>
          </p:cNvPr>
          <p:cNvSpPr>
            <a:spLocks noGrp="1"/>
          </p:cNvSpPr>
          <p:nvPr>
            <p:ph type="hdr" sz="quarter"/>
          </p:nvPr>
        </p:nvSpPr>
        <p:spPr>
          <a:xfrm>
            <a:off x="0" y="0"/>
            <a:ext cx="3038475" cy="466725"/>
          </a:xfrm>
          <a:prstGeom prst="rect">
            <a:avLst/>
          </a:prstGeom>
        </p:spPr>
        <p:txBody>
          <a:bodyPr vert="horz" lIns="93150" tIns="46576" rIns="93150" bIns="46576"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CC5C4B64-7027-47ED-A438-4AC02E2BF913}"/>
              </a:ext>
            </a:extLst>
          </p:cNvPr>
          <p:cNvSpPr>
            <a:spLocks noGrp="1"/>
          </p:cNvSpPr>
          <p:nvPr>
            <p:ph type="dt" sz="quarter" idx="1"/>
          </p:nvPr>
        </p:nvSpPr>
        <p:spPr>
          <a:xfrm>
            <a:off x="3970338" y="0"/>
            <a:ext cx="3038475" cy="466725"/>
          </a:xfrm>
          <a:prstGeom prst="rect">
            <a:avLst/>
          </a:prstGeom>
        </p:spPr>
        <p:txBody>
          <a:bodyPr vert="horz" lIns="93150" tIns="46576" rIns="93150" bIns="46576" rtlCol="0"/>
          <a:lstStyle>
            <a:lvl1pPr algn="r" eaLnBrk="1" fontAlgn="auto" hangingPunct="1">
              <a:spcBef>
                <a:spcPts val="0"/>
              </a:spcBef>
              <a:spcAft>
                <a:spcPts val="0"/>
              </a:spcAft>
              <a:defRPr sz="1200">
                <a:latin typeface="+mn-lt"/>
              </a:defRPr>
            </a:lvl1pPr>
          </a:lstStyle>
          <a:p>
            <a:pPr>
              <a:defRPr/>
            </a:pPr>
            <a:fld id="{A21CEC98-F3AC-406A-8A57-A1AFA2400CCB}" type="datetimeFigureOut">
              <a:rPr lang="en-US"/>
              <a:pPr>
                <a:defRPr/>
              </a:pPr>
              <a:t>8/3/2026</a:t>
            </a:fld>
            <a:endParaRPr lang="en-US" dirty="0"/>
          </a:p>
        </p:txBody>
      </p:sp>
      <p:sp>
        <p:nvSpPr>
          <p:cNvPr id="4" name="Footer Placeholder 3">
            <a:extLst>
              <a:ext uri="{FF2B5EF4-FFF2-40B4-BE49-F238E27FC236}">
                <a16:creationId xmlns:a16="http://schemas.microsoft.com/office/drawing/2014/main" id="{FB78B9EA-D133-4A2B-BA04-6158A49E4B6A}"/>
              </a:ext>
            </a:extLst>
          </p:cNvPr>
          <p:cNvSpPr>
            <a:spLocks noGrp="1"/>
          </p:cNvSpPr>
          <p:nvPr>
            <p:ph type="ftr" sz="quarter" idx="2"/>
          </p:nvPr>
        </p:nvSpPr>
        <p:spPr>
          <a:xfrm>
            <a:off x="0" y="8829675"/>
            <a:ext cx="3038475" cy="466725"/>
          </a:xfrm>
          <a:prstGeom prst="rect">
            <a:avLst/>
          </a:prstGeom>
        </p:spPr>
        <p:txBody>
          <a:bodyPr vert="horz" lIns="93150" tIns="46576" rIns="93150" bIns="46576"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a:extLst>
              <a:ext uri="{FF2B5EF4-FFF2-40B4-BE49-F238E27FC236}">
                <a16:creationId xmlns:a16="http://schemas.microsoft.com/office/drawing/2014/main" id="{8B0976E9-8C44-4DCD-A4A3-18A56E67D425}"/>
              </a:ext>
            </a:extLst>
          </p:cNvPr>
          <p:cNvSpPr>
            <a:spLocks noGrp="1"/>
          </p:cNvSpPr>
          <p:nvPr>
            <p:ph type="sldNum" sz="quarter" idx="3"/>
          </p:nvPr>
        </p:nvSpPr>
        <p:spPr>
          <a:xfrm>
            <a:off x="3970338" y="8829675"/>
            <a:ext cx="3038475" cy="466725"/>
          </a:xfrm>
          <a:prstGeom prst="rect">
            <a:avLst/>
          </a:prstGeom>
        </p:spPr>
        <p:txBody>
          <a:bodyPr vert="horz" wrap="square" lIns="93150" tIns="46576" rIns="93150" bIns="46576" numCol="1" anchor="b" anchorCtr="0" compatLnSpc="1">
            <a:prstTxWarp prst="textNoShape">
              <a:avLst/>
            </a:prstTxWarp>
          </a:bodyPr>
          <a:lstStyle>
            <a:lvl1pPr algn="r" eaLnBrk="1" hangingPunct="1">
              <a:defRPr sz="1200"/>
            </a:lvl1pPr>
          </a:lstStyle>
          <a:p>
            <a:pPr>
              <a:defRPr/>
            </a:pPr>
            <a:fld id="{BF8F4182-C0F8-47D3-BA9E-D717F2C00860}"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6C2AA55-6B51-4DC5-9D81-DAC42B4BEBA6}"/>
              </a:ext>
            </a:extLst>
          </p:cNvPr>
          <p:cNvSpPr>
            <a:spLocks noGrp="1"/>
          </p:cNvSpPr>
          <p:nvPr>
            <p:ph type="hdr" sz="quarter"/>
          </p:nvPr>
        </p:nvSpPr>
        <p:spPr>
          <a:xfrm>
            <a:off x="0" y="0"/>
            <a:ext cx="3038475" cy="466725"/>
          </a:xfrm>
          <a:prstGeom prst="rect">
            <a:avLst/>
          </a:prstGeom>
        </p:spPr>
        <p:txBody>
          <a:bodyPr vert="horz" lIns="93150" tIns="46576" rIns="93150" bIns="46576"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676B908F-3B9F-4067-B0B8-06D54F8ABE18}"/>
              </a:ext>
            </a:extLst>
          </p:cNvPr>
          <p:cNvSpPr>
            <a:spLocks noGrp="1"/>
          </p:cNvSpPr>
          <p:nvPr>
            <p:ph type="dt" idx="1"/>
          </p:nvPr>
        </p:nvSpPr>
        <p:spPr>
          <a:xfrm>
            <a:off x="3970338" y="0"/>
            <a:ext cx="3038475" cy="466725"/>
          </a:xfrm>
          <a:prstGeom prst="rect">
            <a:avLst/>
          </a:prstGeom>
        </p:spPr>
        <p:txBody>
          <a:bodyPr vert="horz" lIns="93150" tIns="46576" rIns="93150" bIns="46576" rtlCol="0"/>
          <a:lstStyle>
            <a:lvl1pPr algn="r" eaLnBrk="1" fontAlgn="auto" hangingPunct="1">
              <a:spcBef>
                <a:spcPts val="0"/>
              </a:spcBef>
              <a:spcAft>
                <a:spcPts val="0"/>
              </a:spcAft>
              <a:defRPr sz="1200">
                <a:latin typeface="+mn-lt"/>
              </a:defRPr>
            </a:lvl1pPr>
          </a:lstStyle>
          <a:p>
            <a:pPr>
              <a:defRPr/>
            </a:pPr>
            <a:fld id="{897E3C12-0D45-45CF-9E9A-0B2A32E44E33}" type="datetimeFigureOut">
              <a:rPr lang="en-US"/>
              <a:pPr>
                <a:defRPr/>
              </a:pPr>
              <a:t>8/3/2026</a:t>
            </a:fld>
            <a:endParaRPr lang="en-US" dirty="0"/>
          </a:p>
        </p:txBody>
      </p:sp>
      <p:sp>
        <p:nvSpPr>
          <p:cNvPr id="4" name="Slide Image Placeholder 3">
            <a:extLst>
              <a:ext uri="{FF2B5EF4-FFF2-40B4-BE49-F238E27FC236}">
                <a16:creationId xmlns:a16="http://schemas.microsoft.com/office/drawing/2014/main" id="{7930D2AC-0FDC-413C-9280-9462CED6067F}"/>
              </a:ext>
            </a:extLst>
          </p:cNvPr>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50" tIns="46576" rIns="93150" bIns="46576" rtlCol="0" anchor="ctr"/>
          <a:lstStyle/>
          <a:p>
            <a:pPr lvl="0"/>
            <a:endParaRPr lang="en-US" noProof="0" dirty="0"/>
          </a:p>
        </p:txBody>
      </p:sp>
      <p:sp>
        <p:nvSpPr>
          <p:cNvPr id="5" name="Notes Placeholder 4">
            <a:extLst>
              <a:ext uri="{FF2B5EF4-FFF2-40B4-BE49-F238E27FC236}">
                <a16:creationId xmlns:a16="http://schemas.microsoft.com/office/drawing/2014/main" id="{E0D642F8-70A0-4A15-93BE-7ADD0CA6711E}"/>
              </a:ext>
            </a:extLst>
          </p:cNvPr>
          <p:cNvSpPr>
            <a:spLocks noGrp="1"/>
          </p:cNvSpPr>
          <p:nvPr>
            <p:ph type="body" sz="quarter" idx="3"/>
          </p:nvPr>
        </p:nvSpPr>
        <p:spPr>
          <a:xfrm>
            <a:off x="701675" y="4473575"/>
            <a:ext cx="5607050" cy="3660775"/>
          </a:xfrm>
          <a:prstGeom prst="rect">
            <a:avLst/>
          </a:prstGeom>
        </p:spPr>
        <p:txBody>
          <a:bodyPr vert="horz" lIns="93150" tIns="46576" rIns="93150" bIns="46576"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901FBB3B-C149-421A-B244-355055B78D40}"/>
              </a:ext>
            </a:extLst>
          </p:cNvPr>
          <p:cNvSpPr>
            <a:spLocks noGrp="1"/>
          </p:cNvSpPr>
          <p:nvPr>
            <p:ph type="ftr" sz="quarter" idx="4"/>
          </p:nvPr>
        </p:nvSpPr>
        <p:spPr>
          <a:xfrm>
            <a:off x="0" y="8829675"/>
            <a:ext cx="3038475" cy="466725"/>
          </a:xfrm>
          <a:prstGeom prst="rect">
            <a:avLst/>
          </a:prstGeom>
        </p:spPr>
        <p:txBody>
          <a:bodyPr vert="horz" lIns="93150" tIns="46576" rIns="93150" bIns="46576"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4BF1E99A-E4F7-4382-87B7-D389B4F4B215}"/>
              </a:ext>
            </a:extLst>
          </p:cNvPr>
          <p:cNvSpPr>
            <a:spLocks noGrp="1"/>
          </p:cNvSpPr>
          <p:nvPr>
            <p:ph type="sldNum" sz="quarter" idx="5"/>
          </p:nvPr>
        </p:nvSpPr>
        <p:spPr>
          <a:xfrm>
            <a:off x="3970338" y="8829675"/>
            <a:ext cx="3038475" cy="466725"/>
          </a:xfrm>
          <a:prstGeom prst="rect">
            <a:avLst/>
          </a:prstGeom>
        </p:spPr>
        <p:txBody>
          <a:bodyPr vert="horz" wrap="square" lIns="93150" tIns="46576" rIns="93150" bIns="46576" numCol="1" anchor="b" anchorCtr="0" compatLnSpc="1">
            <a:prstTxWarp prst="textNoShape">
              <a:avLst/>
            </a:prstTxWarp>
          </a:bodyPr>
          <a:lstStyle>
            <a:lvl1pPr algn="r" eaLnBrk="1" hangingPunct="1">
              <a:defRPr sz="1200"/>
            </a:lvl1pPr>
          </a:lstStyle>
          <a:p>
            <a:pPr>
              <a:defRPr/>
            </a:pPr>
            <a:fld id="{8387DB7C-26B0-4481-9AB2-5A0CD655414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869989-EB00-4EE7-BCB5-25BDC5BB29F8}" type="slidenum">
              <a:rPr lang="en-US" smtClean="0"/>
              <a:pPr/>
              <a:t>1</a:t>
            </a:fld>
            <a:endParaRPr lang="en-US" dirty="0"/>
          </a:p>
        </p:txBody>
      </p:sp>
    </p:spTree>
    <p:extLst>
      <p:ext uri="{BB962C8B-B14F-4D97-AF65-F5344CB8AC3E}">
        <p14:creationId xmlns:p14="http://schemas.microsoft.com/office/powerpoint/2010/main" val="1135174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6">
            <a:extLst>
              <a:ext uri="{FF2B5EF4-FFF2-40B4-BE49-F238E27FC236}">
                <a16:creationId xmlns:a16="http://schemas.microsoft.com/office/drawing/2014/main" id="{16E1BEA4-2C87-464F-B966-9C8E76658AA8}"/>
              </a:ext>
            </a:extLst>
          </p:cNvPr>
          <p:cNvGrpSpPr>
            <a:grpSpLocks/>
          </p:cNvGrpSpPr>
          <p:nvPr/>
        </p:nvGrpSpPr>
        <p:grpSpPr bwMode="auto">
          <a:xfrm>
            <a:off x="1588" y="0"/>
            <a:ext cx="9142412" cy="6858000"/>
            <a:chOff x="3048" y="0"/>
            <a:chExt cx="12188952" cy="6858000"/>
          </a:xfrm>
        </p:grpSpPr>
        <p:sp>
          <p:nvSpPr>
            <p:cNvPr id="5" name="Rectangle 4">
              <a:extLst>
                <a:ext uri="{FF2B5EF4-FFF2-40B4-BE49-F238E27FC236}">
                  <a16:creationId xmlns:a16="http://schemas.microsoft.com/office/drawing/2014/main" id="{32B7ADDA-0BDE-4EFA-A95E-0BF4F0CA2BC1}"/>
                </a:ext>
              </a:extLst>
            </p:cNvPr>
            <p:cNvSpPr/>
            <p:nvPr/>
          </p:nvSpPr>
          <p:spPr>
            <a:xfrm>
              <a:off x="3048" y="0"/>
              <a:ext cx="12188952" cy="6858000"/>
            </a:xfrm>
            <a:prstGeom prst="rect">
              <a:avLst/>
            </a:prstGeom>
            <a:solidFill>
              <a:schemeClr val="bg1"/>
            </a:solidFill>
            <a:ln>
              <a:noFill/>
            </a:ln>
            <a:effectLst/>
          </p:spPr>
          <p:style>
            <a:lnRef idx="1">
              <a:schemeClr val="accent3"/>
            </a:lnRef>
            <a:fillRef idx="2">
              <a:schemeClr val="accent3"/>
            </a:fillRef>
            <a:effectRef idx="1">
              <a:schemeClr val="accent3"/>
            </a:effectRef>
            <a:fontRef idx="minor">
              <a:schemeClr val="dk1"/>
            </a:fontRef>
          </p:style>
          <p:txBody>
            <a:bodyPr anchor="ctr"/>
            <a:lstStyle/>
            <a:p>
              <a:pPr algn="ctr" eaLnBrk="1" fontAlgn="auto" hangingPunct="1">
                <a:spcBef>
                  <a:spcPts val="0"/>
                </a:spcBef>
                <a:spcAft>
                  <a:spcPts val="0"/>
                </a:spcAft>
                <a:defRPr/>
              </a:pPr>
              <a:endParaRPr lang="en-US" sz="1350" dirty="0"/>
            </a:p>
          </p:txBody>
        </p:sp>
        <p:grpSp>
          <p:nvGrpSpPr>
            <p:cNvPr id="6" name="Group 18">
              <a:extLst>
                <a:ext uri="{FF2B5EF4-FFF2-40B4-BE49-F238E27FC236}">
                  <a16:creationId xmlns:a16="http://schemas.microsoft.com/office/drawing/2014/main" id="{EC23A69E-CAA7-4CF3-B448-A3C46725D560}"/>
                </a:ext>
              </a:extLst>
            </p:cNvPr>
            <p:cNvGrpSpPr>
              <a:grpSpLocks/>
            </p:cNvGrpSpPr>
            <p:nvPr/>
          </p:nvGrpSpPr>
          <p:grpSpPr bwMode="auto">
            <a:xfrm>
              <a:off x="1574798" y="3537161"/>
              <a:ext cx="9144001" cy="196717"/>
              <a:chOff x="1523999" y="4379129"/>
              <a:chExt cx="9144001" cy="196717"/>
            </a:xfrm>
          </p:grpSpPr>
          <p:sp>
            <p:nvSpPr>
              <p:cNvPr id="7" name="Rectangle 6" descr="Gold bar">
                <a:extLst>
                  <a:ext uri="{FF2B5EF4-FFF2-40B4-BE49-F238E27FC236}">
                    <a16:creationId xmlns:a16="http://schemas.microsoft.com/office/drawing/2014/main" id="{A0264351-EB32-4807-90C8-97ACC80BCA16}"/>
                  </a:ext>
                </a:extLst>
              </p:cNvPr>
              <p:cNvSpPr>
                <a:spLocks noChangeArrowheads="1"/>
              </p:cNvSpPr>
              <p:nvPr/>
            </p:nvSpPr>
            <p:spPr bwMode="auto">
              <a:xfrm rot="16200000" flipH="1">
                <a:off x="2949872" y="2953256"/>
                <a:ext cx="196717" cy="3048463"/>
              </a:xfrm>
              <a:prstGeom prst="rect">
                <a:avLst/>
              </a:prstGeom>
              <a:solidFill>
                <a:schemeClr val="accent1"/>
              </a:solidFill>
              <a:ln w="9525">
                <a:noFill/>
                <a:miter lim="800000"/>
                <a:headEnd/>
                <a:tailEnd/>
              </a:ln>
              <a:effectLst>
                <a:reflection blurRad="6350" stA="50000" endA="300" endPos="38500" dist="50800" dir="5400000" sy="-100000" algn="bl" rotWithShape="0"/>
              </a:effectLst>
            </p:spPr>
            <p:txBody>
              <a:bodyPr wrap="none" anchor="ctr"/>
              <a:lstStyle/>
              <a:p>
                <a:pPr algn="ctr" eaLnBrk="1" fontAlgn="auto" hangingPunct="1">
                  <a:spcBef>
                    <a:spcPts val="0"/>
                  </a:spcBef>
                  <a:spcAft>
                    <a:spcPts val="0"/>
                  </a:spcAft>
                  <a:defRPr/>
                </a:pPr>
                <a:endParaRPr lang="en-US" dirty="0">
                  <a:latin typeface="Times New Roman" panose="02020603050405020304" pitchFamily="18" charset="0"/>
                </a:endParaRPr>
              </a:p>
            </p:txBody>
          </p:sp>
          <p:sp>
            <p:nvSpPr>
              <p:cNvPr id="8" name="Rectangle 7" descr="Orange bar">
                <a:extLst>
                  <a:ext uri="{FF2B5EF4-FFF2-40B4-BE49-F238E27FC236}">
                    <a16:creationId xmlns:a16="http://schemas.microsoft.com/office/drawing/2014/main" id="{729F3407-D034-4166-9292-A9F5715E1FC1}"/>
                  </a:ext>
                </a:extLst>
              </p:cNvPr>
              <p:cNvSpPr>
                <a:spLocks noChangeArrowheads="1"/>
              </p:cNvSpPr>
              <p:nvPr/>
            </p:nvSpPr>
            <p:spPr bwMode="auto">
              <a:xfrm rot="16200000" flipH="1">
                <a:off x="5998335" y="2953256"/>
                <a:ext cx="196717" cy="3048463"/>
              </a:xfrm>
              <a:prstGeom prst="rect">
                <a:avLst/>
              </a:prstGeom>
              <a:solidFill>
                <a:schemeClr val="accent4"/>
              </a:solidFill>
              <a:ln w="9525">
                <a:noFill/>
                <a:miter lim="800000"/>
                <a:headEnd/>
                <a:tailEnd/>
              </a:ln>
              <a:effectLst>
                <a:reflection blurRad="6350" stA="50000" endA="300" endPos="38500" dist="50800" dir="5400000" sy="-100000" algn="bl" rotWithShape="0"/>
              </a:effectLst>
            </p:spPr>
            <p:txBody>
              <a:bodyPr wrap="none" anchor="ctr"/>
              <a:lstStyle/>
              <a:p>
                <a:pPr algn="ctr" eaLnBrk="1" fontAlgn="auto" hangingPunct="1">
                  <a:spcBef>
                    <a:spcPts val="0"/>
                  </a:spcBef>
                  <a:spcAft>
                    <a:spcPts val="0"/>
                  </a:spcAft>
                  <a:defRPr/>
                </a:pPr>
                <a:endParaRPr lang="en-US" dirty="0">
                  <a:latin typeface="Times New Roman" panose="02020603050405020304" pitchFamily="18" charset="0"/>
                </a:endParaRPr>
              </a:p>
            </p:txBody>
          </p:sp>
          <p:sp>
            <p:nvSpPr>
              <p:cNvPr id="9" name="Rectangle 8" descr="Slate bar">
                <a:extLst>
                  <a:ext uri="{FF2B5EF4-FFF2-40B4-BE49-F238E27FC236}">
                    <a16:creationId xmlns:a16="http://schemas.microsoft.com/office/drawing/2014/main" id="{159D3A25-76BD-42F8-B78B-4442D74BE2AF}"/>
                  </a:ext>
                </a:extLst>
              </p:cNvPr>
              <p:cNvSpPr>
                <a:spLocks noChangeArrowheads="1"/>
              </p:cNvSpPr>
              <p:nvPr/>
            </p:nvSpPr>
            <p:spPr bwMode="auto">
              <a:xfrm rot="16200000" flipH="1">
                <a:off x="9045410" y="2953256"/>
                <a:ext cx="196717" cy="3048463"/>
              </a:xfrm>
              <a:prstGeom prst="rect">
                <a:avLst/>
              </a:prstGeom>
              <a:solidFill>
                <a:schemeClr val="accent6"/>
              </a:solidFill>
              <a:ln w="9525">
                <a:noFill/>
                <a:miter lim="800000"/>
                <a:headEnd/>
                <a:tailEnd/>
              </a:ln>
              <a:effectLst>
                <a:reflection blurRad="6350" stA="50000" endA="300" endPos="38500" dist="50800" dir="5400000" sy="-100000" algn="bl" rotWithShape="0"/>
              </a:effectLst>
            </p:spPr>
            <p:txBody>
              <a:bodyPr wrap="none" anchor="ctr"/>
              <a:lstStyle/>
              <a:p>
                <a:pPr algn="ctr" eaLnBrk="1" fontAlgn="auto" hangingPunct="1">
                  <a:spcBef>
                    <a:spcPts val="0"/>
                  </a:spcBef>
                  <a:spcAft>
                    <a:spcPts val="0"/>
                  </a:spcAft>
                  <a:defRPr/>
                </a:pPr>
                <a:endParaRPr lang="en-US" dirty="0">
                  <a:latin typeface="Times New Roman" panose="02020603050405020304" pitchFamily="18" charset="0"/>
                </a:endParaRPr>
              </a:p>
            </p:txBody>
          </p:sp>
        </p:grpSp>
      </p:grpSp>
      <p:sp>
        <p:nvSpPr>
          <p:cNvPr id="3" name="Subtitle 2"/>
          <p:cNvSpPr>
            <a:spLocks noGrp="1"/>
          </p:cNvSpPr>
          <p:nvPr>
            <p:ph type="subTitle" idx="1"/>
          </p:nvPr>
        </p:nvSpPr>
        <p:spPr>
          <a:xfrm>
            <a:off x="1143000" y="4056115"/>
            <a:ext cx="6858000" cy="1655762"/>
          </a:xfrm>
          <a:prstGeom prst="rect">
            <a:avLst/>
          </a:prstGeom>
        </p:spPr>
        <p:txBody>
          <a:bodyPr/>
          <a:lstStyle>
            <a:lvl1pPr marL="0" indent="0" algn="ct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2" name="Title 1"/>
          <p:cNvSpPr>
            <a:spLocks noGrp="1"/>
          </p:cNvSpPr>
          <p:nvPr>
            <p:ph type="ctrTitle"/>
          </p:nvPr>
        </p:nvSpPr>
        <p:spPr>
          <a:xfrm>
            <a:off x="914400" y="912610"/>
            <a:ext cx="7315200" cy="2387600"/>
          </a:xfrm>
          <a:prstGeom prst="rect">
            <a:avLst/>
          </a:prstGeom>
        </p:spPr>
        <p:txBody>
          <a:bodyPr anchor="b"/>
          <a:lstStyle>
            <a:lvl1pPr marL="0" indent="0" algn="ctr">
              <a:defRPr sz="4500">
                <a:solidFill>
                  <a:schemeClr val="accent1">
                    <a:lumMod val="75000"/>
                  </a:schemeClr>
                </a:solidFill>
              </a:defRPr>
            </a:lvl1pPr>
          </a:lstStyle>
          <a:p>
            <a:r>
              <a:rPr lang="en-US" dirty="0"/>
              <a:t>Click to edit Master title style</a:t>
            </a:r>
          </a:p>
        </p:txBody>
      </p:sp>
    </p:spTree>
    <p:extLst>
      <p:ext uri="{BB962C8B-B14F-4D97-AF65-F5344CB8AC3E}">
        <p14:creationId xmlns:p14="http://schemas.microsoft.com/office/powerpoint/2010/main" val="621314364"/>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250266"/>
            <a:ext cx="7886700" cy="4357468"/>
          </a:xfrm>
          <a:prstGeom prst="rect">
            <a:avLst/>
          </a:prstGeom>
        </p:spPr>
        <p:txBody>
          <a:bodyPr/>
          <a:lstStyle>
            <a:lvl1pPr marL="346075" indent="-346075">
              <a:lnSpc>
                <a:spcPct val="110000"/>
              </a:lnSpc>
              <a:buClr>
                <a:srgbClr val="EA5F00"/>
              </a:buClr>
              <a:buFont typeface="Wingdings" panose="05000000000000000000" pitchFamily="2" charset="2"/>
              <a:buChar char="Ø"/>
              <a:defRPr sz="1800"/>
            </a:lvl1pPr>
            <a:lvl2pPr marL="803275" indent="-231775">
              <a:lnSpc>
                <a:spcPct val="110000"/>
              </a:lnSpc>
              <a:buClr>
                <a:srgbClr val="EA5F00"/>
              </a:buClr>
              <a:defRPr sz="1600"/>
            </a:lvl2pPr>
            <a:lvl3pPr marL="1146175" indent="-225425">
              <a:lnSpc>
                <a:spcPct val="110000"/>
              </a:lnSpc>
              <a:buClr>
                <a:srgbClr val="EA5F00"/>
              </a:buClr>
              <a:defRPr sz="1400"/>
            </a:lvl3pPr>
            <a:lvl4pPr marL="1719263" indent="-222250">
              <a:lnSpc>
                <a:spcPct val="110000"/>
              </a:lnSpc>
              <a:buClr>
                <a:srgbClr val="EA5F00"/>
              </a:buClr>
              <a:defRPr sz="1400"/>
            </a:lvl4pPr>
            <a:lvl5pPr marL="2176463" indent="-230188">
              <a:lnSpc>
                <a:spcPct val="110000"/>
              </a:lnSpc>
              <a:buClr>
                <a:srgbClr val="EA5F00"/>
              </a:buCl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28650" y="434170"/>
            <a:ext cx="8189425" cy="531518"/>
          </a:xfrm>
          <a:prstGeom prst="rect">
            <a:avLst/>
          </a:prstGeom>
        </p:spPr>
        <p:txBody>
          <a:bodyPr anchor="b">
            <a:noAutofit/>
          </a:bodyPr>
          <a:lstStyle>
            <a:lvl1pPr marL="231775" indent="-231775">
              <a:defRPr sz="3200" b="0">
                <a:solidFill>
                  <a:schemeClr val="accent1">
                    <a:lumMod val="75000"/>
                  </a:schemeClr>
                </a:solidFill>
              </a:defRPr>
            </a:lvl1pPr>
          </a:lstStyle>
          <a:p>
            <a:endParaRPr lang="en-US" dirty="0"/>
          </a:p>
        </p:txBody>
      </p:sp>
      <p:sp>
        <p:nvSpPr>
          <p:cNvPr id="4" name="Slide Number Placeholder 5">
            <a:extLst>
              <a:ext uri="{FF2B5EF4-FFF2-40B4-BE49-F238E27FC236}">
                <a16:creationId xmlns:a16="http://schemas.microsoft.com/office/drawing/2014/main" id="{7BE89FF4-90CB-4D7E-BCE7-B7923FD9370F}"/>
              </a:ext>
            </a:extLst>
          </p:cNvPr>
          <p:cNvSpPr>
            <a:spLocks noGrp="1"/>
          </p:cNvSpPr>
          <p:nvPr>
            <p:ph type="sldNum" sz="quarter" idx="10"/>
          </p:nvPr>
        </p:nvSpPr>
        <p:spPr>
          <a:xfrm>
            <a:off x="6057900" y="6423830"/>
            <a:ext cx="2457450" cy="365125"/>
          </a:xfrm>
        </p:spPr>
        <p:txBody>
          <a:bodyPr vert="horz" wrap="square" lIns="91440" tIns="45720" rIns="91440" bIns="45720" numCol="1" anchor="ctr" anchorCtr="0" compatLnSpc="1">
            <a:prstTxWarp prst="textNoShape">
              <a:avLst/>
            </a:prstTxWarp>
          </a:bodyPr>
          <a:lstStyle>
            <a:lvl1pPr>
              <a:defRPr lang="en-US" smtClean="0"/>
            </a:lvl1pPr>
          </a:lstStyle>
          <a:p>
            <a:pPr algn="r" eaLnBrk="1" hangingPunct="1"/>
            <a:fld id="{BC2C6168-99CE-42EA-9302-C13A7FDA994F}" type="slidenum">
              <a:rPr lang="en-US" smtClean="0"/>
              <a:pPr algn="r" eaLnBrk="1" hangingPunct="1"/>
              <a:t>‹#›</a:t>
            </a:fld>
            <a:endParaRPr lang="en-US"/>
          </a:p>
        </p:txBody>
      </p:sp>
    </p:spTree>
    <p:extLst>
      <p:ext uri="{BB962C8B-B14F-4D97-AF65-F5344CB8AC3E}">
        <p14:creationId xmlns:p14="http://schemas.microsoft.com/office/powerpoint/2010/main" val="1180362177"/>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Slide Number Placeholder 5">
            <a:extLst>
              <a:ext uri="{FF2B5EF4-FFF2-40B4-BE49-F238E27FC236}">
                <a16:creationId xmlns:a16="http://schemas.microsoft.com/office/drawing/2014/main" id="{8FE2FB49-5E4B-4893-A0B5-79E49A9D1900}"/>
              </a:ext>
            </a:extLst>
          </p:cNvPr>
          <p:cNvSpPr>
            <a:spLocks noGrp="1"/>
          </p:cNvSpPr>
          <p:nvPr>
            <p:ph type="sldNum" sz="quarter" idx="10"/>
          </p:nvPr>
        </p:nvSpPr>
        <p:spPr/>
        <p:txBody>
          <a:bodyPr vert="horz" wrap="square" lIns="91440" tIns="45720" rIns="91440" bIns="45720" numCol="1" anchor="ctr" anchorCtr="0" compatLnSpc="1">
            <a:prstTxWarp prst="textNoShape">
              <a:avLst/>
            </a:prstTxWarp>
          </a:bodyPr>
          <a:lstStyle>
            <a:lvl1pPr>
              <a:defRPr lang="en-US" smtClean="0"/>
            </a:lvl1pPr>
          </a:lstStyle>
          <a:p>
            <a:pPr algn="r" eaLnBrk="1" hangingPunct="1"/>
            <a:fld id="{CF8BB0F5-DB17-460B-89B0-94DB542F6D20}" type="slidenum">
              <a:rPr lang="en-US" smtClean="0"/>
              <a:pPr algn="r" eaLnBrk="1" hangingPunct="1"/>
              <a:t>‹#›</a:t>
            </a:fld>
            <a:endParaRPr lang="en-US"/>
          </a:p>
        </p:txBody>
      </p:sp>
    </p:spTree>
    <p:extLst>
      <p:ext uri="{BB962C8B-B14F-4D97-AF65-F5344CB8AC3E}">
        <p14:creationId xmlns:p14="http://schemas.microsoft.com/office/powerpoint/2010/main" val="4235123018"/>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29149" y="1144137"/>
            <a:ext cx="3886200" cy="5006495"/>
          </a:xfrm>
          <a:prstGeom prst="rect">
            <a:avLst/>
          </a:prstGeom>
        </p:spPr>
        <p:txBody>
          <a:bodyPr/>
          <a:lstStyle>
            <a:lvl1pPr marL="346075" indent="-346075" algn="l" defTabSz="685800" rtl="0" eaLnBrk="0" fontAlgn="base" hangingPunct="0">
              <a:lnSpc>
                <a:spcPct val="110000"/>
              </a:lnSpc>
              <a:spcBef>
                <a:spcPts val="600"/>
              </a:spcBef>
              <a:spcAft>
                <a:spcPct val="0"/>
              </a:spcAft>
              <a:buClr>
                <a:srgbClr val="EA5F00"/>
              </a:buClr>
              <a:buFont typeface="Wingdings" panose="05000000000000000000" pitchFamily="2" charset="2"/>
              <a:buChar char="Ø"/>
              <a:defRPr lang="en-US" sz="1800" kern="1200" dirty="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803275" indent="-231775" algn="l" defTabSz="685800" rtl="0" eaLnBrk="0" fontAlgn="base" hangingPunct="0">
              <a:lnSpc>
                <a:spcPct val="110000"/>
              </a:lnSpc>
              <a:spcBef>
                <a:spcPts val="600"/>
              </a:spcBef>
              <a:spcAft>
                <a:spcPct val="0"/>
              </a:spcAft>
              <a:buClr>
                <a:srgbClr val="EA5F00"/>
              </a:buClr>
              <a:defRPr lang="en-US" sz="1600" kern="1200" dirty="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7763" indent="-231775" algn="l" defTabSz="685800" rtl="0" eaLnBrk="0" fontAlgn="base" hangingPunct="0">
              <a:lnSpc>
                <a:spcPct val="110000"/>
              </a:lnSpc>
              <a:spcBef>
                <a:spcPts val="600"/>
              </a:spcBef>
              <a:spcAft>
                <a:spcPct val="0"/>
              </a:spcAft>
              <a:buClr>
                <a:srgbClr val="EA5F00"/>
              </a:buClr>
              <a:defRPr lang="en-US" sz="1400" kern="1200" dirty="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482725" indent="-227013" algn="l" defTabSz="685800" rtl="0" eaLnBrk="0" fontAlgn="base" hangingPunct="0">
              <a:lnSpc>
                <a:spcPct val="110000"/>
              </a:lnSpc>
              <a:spcBef>
                <a:spcPts val="600"/>
              </a:spcBef>
              <a:spcAft>
                <a:spcPct val="0"/>
              </a:spcAft>
              <a:buClr>
                <a:srgbClr val="EA5F00"/>
              </a:buClr>
              <a:defRPr lang="en-US" sz="1400" kern="1200" dirty="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indent="-230188" algn="l" defTabSz="685800" rtl="0" eaLnBrk="0" fontAlgn="base" hangingPunct="0">
              <a:lnSpc>
                <a:spcPct val="110000"/>
              </a:lnSpc>
              <a:spcBef>
                <a:spcPts val="600"/>
              </a:spcBef>
              <a:spcAft>
                <a:spcPct val="0"/>
              </a:spcAft>
              <a:buClr>
                <a:srgbClr val="EA5F00"/>
              </a:buClr>
              <a:defRPr lang="en-US" sz="1400" kern="1200" dirty="0">
                <a:solidFill>
                  <a:schemeClr val="tx1"/>
                </a:solidFill>
                <a:latin typeface="Tahoma" panose="020B0604030504040204" pitchFamily="34" charset="0"/>
                <a:ea typeface="Tahoma" panose="020B0604030504040204" pitchFamily="34" charset="0"/>
                <a:cs typeface="Tahoma" panose="020B0604030504040204" pitchFamily="34" charset="0"/>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2"/>
          <p:cNvSpPr>
            <a:spLocks noGrp="1"/>
          </p:cNvSpPr>
          <p:nvPr>
            <p:ph sz="half" idx="1"/>
          </p:nvPr>
        </p:nvSpPr>
        <p:spPr>
          <a:xfrm>
            <a:off x="628651" y="1144138"/>
            <a:ext cx="3886200" cy="5006496"/>
          </a:xfrm>
          <a:prstGeom prst="rect">
            <a:avLst/>
          </a:prstGeom>
        </p:spPr>
        <p:txBody>
          <a:bodyPr/>
          <a:lstStyle>
            <a:lvl1pPr marL="346075" indent="-346075">
              <a:lnSpc>
                <a:spcPct val="110000"/>
              </a:lnSpc>
              <a:buClr>
                <a:srgbClr val="EA5F00"/>
              </a:buClr>
              <a:buFont typeface="Wingdings" panose="05000000000000000000" pitchFamily="2" charset="2"/>
              <a:buChar char="Ø"/>
              <a:defRPr sz="1800"/>
            </a:lvl1pPr>
            <a:lvl2pPr marL="803275" indent="-231775">
              <a:lnSpc>
                <a:spcPct val="110000"/>
              </a:lnSpc>
              <a:buClr>
                <a:srgbClr val="EA5F00"/>
              </a:buClr>
              <a:defRPr sz="1600"/>
            </a:lvl2pPr>
            <a:lvl3pPr marL="1260475" indent="-231775">
              <a:lnSpc>
                <a:spcPct val="110000"/>
              </a:lnSpc>
              <a:buClr>
                <a:srgbClr val="EA5F00"/>
              </a:buClr>
              <a:defRPr sz="1400"/>
            </a:lvl3pPr>
            <a:lvl4pPr marL="1604963" indent="-227013">
              <a:lnSpc>
                <a:spcPct val="110000"/>
              </a:lnSpc>
              <a:buClr>
                <a:srgbClr val="EA5F00"/>
              </a:buClr>
              <a:defRPr sz="1400"/>
            </a:lvl4pPr>
            <a:lvl5pPr marL="1939925" indent="-230188">
              <a:lnSpc>
                <a:spcPct val="110000"/>
              </a:lnSpc>
              <a:buClr>
                <a:srgbClr val="EA5F00"/>
              </a:buClr>
              <a:tabLst/>
              <a:defRPr sz="14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p:cNvSpPr>
            <a:spLocks noGrp="1"/>
          </p:cNvSpPr>
          <p:nvPr>
            <p:ph type="title"/>
          </p:nvPr>
        </p:nvSpPr>
        <p:spPr>
          <a:xfrm>
            <a:off x="628651" y="415278"/>
            <a:ext cx="8189425" cy="531518"/>
          </a:xfrm>
          <a:prstGeom prst="rect">
            <a:avLst/>
          </a:prstGeom>
        </p:spPr>
        <p:txBody>
          <a:bodyPr anchor="b">
            <a:noAutofit/>
          </a:bodyPr>
          <a:lstStyle>
            <a:lvl1pPr>
              <a:defRPr sz="3200"/>
            </a:lvl1pPr>
          </a:lstStyle>
          <a:p>
            <a:endParaRPr lang="en-US" dirty="0"/>
          </a:p>
        </p:txBody>
      </p:sp>
      <p:sp>
        <p:nvSpPr>
          <p:cNvPr id="5" name="Slide Number Placeholder 5">
            <a:extLst>
              <a:ext uri="{FF2B5EF4-FFF2-40B4-BE49-F238E27FC236}">
                <a16:creationId xmlns:a16="http://schemas.microsoft.com/office/drawing/2014/main" id="{E2BF2DA5-8A76-4B6C-9ED9-DF688A1005D8}"/>
              </a:ext>
            </a:extLst>
          </p:cNvPr>
          <p:cNvSpPr>
            <a:spLocks noGrp="1"/>
          </p:cNvSpPr>
          <p:nvPr>
            <p:ph type="sldNum" sz="quarter" idx="10"/>
          </p:nvPr>
        </p:nvSpPr>
        <p:spPr/>
        <p:txBody>
          <a:bodyPr vert="horz" wrap="square" lIns="91440" tIns="45720" rIns="91440" bIns="45720" numCol="1" anchor="ctr" anchorCtr="0" compatLnSpc="1">
            <a:prstTxWarp prst="textNoShape">
              <a:avLst/>
            </a:prstTxWarp>
          </a:bodyPr>
          <a:lstStyle>
            <a:lvl1pPr>
              <a:defRPr lang="en-US" smtClean="0"/>
            </a:lvl1pPr>
          </a:lstStyle>
          <a:p>
            <a:pPr algn="r" eaLnBrk="1" hangingPunct="1"/>
            <a:fld id="{F595206A-19E2-42E7-B226-A97E93DFAB39}" type="slidenum">
              <a:rPr lang="en-US" smtClean="0"/>
              <a:pPr algn="r" eaLnBrk="1" hangingPunct="1"/>
              <a:t>‹#›</a:t>
            </a:fld>
            <a:endParaRPr lang="en-US"/>
          </a:p>
        </p:txBody>
      </p:sp>
    </p:spTree>
    <p:extLst>
      <p:ext uri="{BB962C8B-B14F-4D97-AF65-F5344CB8AC3E}">
        <p14:creationId xmlns:p14="http://schemas.microsoft.com/office/powerpoint/2010/main" val="1513624506"/>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Content Placeholder 2"/>
          <p:cNvSpPr>
            <a:spLocks noGrp="1"/>
          </p:cNvSpPr>
          <p:nvPr>
            <p:ph sz="half" idx="1"/>
          </p:nvPr>
        </p:nvSpPr>
        <p:spPr>
          <a:xfrm>
            <a:off x="628650" y="1173192"/>
            <a:ext cx="3886200" cy="5003771"/>
          </a:xfrm>
          <a:prstGeom prst="rect">
            <a:avLst/>
          </a:prstGeom>
        </p:spPr>
        <p:txBody>
          <a:bodyPr/>
          <a:lstStyle>
            <a:lvl1pPr marL="346075" indent="-346075">
              <a:lnSpc>
                <a:spcPct val="110000"/>
              </a:lnSpc>
              <a:buClr>
                <a:srgbClr val="EA5F00"/>
              </a:buClr>
              <a:buFont typeface="Wingdings" panose="05000000000000000000" pitchFamily="2" charset="2"/>
              <a:buChar char="Ø"/>
              <a:defRPr sz="2100">
                <a:latin typeface="Tahoma" panose="020B0604030504040204" pitchFamily="34" charset="0"/>
                <a:ea typeface="Tahoma" panose="020B0604030504040204" pitchFamily="34" charset="0"/>
                <a:cs typeface="Tahoma" panose="020B0604030504040204" pitchFamily="34" charset="0"/>
              </a:defRPr>
            </a:lvl1pPr>
            <a:lvl2pPr marL="803275" indent="-231775">
              <a:lnSpc>
                <a:spcPct val="110000"/>
              </a:lnSpc>
              <a:buClr>
                <a:srgbClr val="EA5F00"/>
              </a:buClr>
              <a:defRPr sz="1800">
                <a:latin typeface="Tahoma" panose="020B0604030504040204" pitchFamily="34" charset="0"/>
                <a:ea typeface="Tahoma" panose="020B0604030504040204" pitchFamily="34" charset="0"/>
                <a:cs typeface="Tahoma" panose="020B0604030504040204" pitchFamily="34" charset="0"/>
              </a:defRPr>
            </a:lvl2pPr>
            <a:lvl3pPr marL="1262063" indent="-231775">
              <a:lnSpc>
                <a:spcPct val="110000"/>
              </a:lnSpc>
              <a:buClr>
                <a:srgbClr val="EA5F00"/>
              </a:buClr>
              <a:defRPr sz="1500">
                <a:latin typeface="Tahoma" panose="020B0604030504040204" pitchFamily="34" charset="0"/>
                <a:ea typeface="Tahoma" panose="020B0604030504040204" pitchFamily="34" charset="0"/>
                <a:cs typeface="Tahoma" panose="020B0604030504040204" pitchFamily="34" charset="0"/>
              </a:defRPr>
            </a:lvl3pPr>
            <a:lvl4pPr marL="1719263" indent="-222250">
              <a:lnSpc>
                <a:spcPct val="110000"/>
              </a:lnSpc>
              <a:buClr>
                <a:srgbClr val="EA5F00"/>
              </a:buClr>
              <a:tabLst/>
              <a:defRPr sz="1350">
                <a:latin typeface="Tahoma" panose="020B0604030504040204" pitchFamily="34" charset="0"/>
                <a:ea typeface="Tahoma" panose="020B0604030504040204" pitchFamily="34" charset="0"/>
                <a:cs typeface="Tahoma" panose="020B0604030504040204" pitchFamily="34" charset="0"/>
              </a:defRPr>
            </a:lvl4pPr>
            <a:lvl5pPr marL="2176463" indent="-230188">
              <a:lnSpc>
                <a:spcPct val="110000"/>
              </a:lnSpc>
              <a:buClr>
                <a:srgbClr val="EA5F00"/>
              </a:buClr>
              <a:tabLst/>
              <a:defRPr sz="1350">
                <a:latin typeface="Tahoma" panose="020B0604030504040204" pitchFamily="34" charset="0"/>
                <a:ea typeface="Tahoma" panose="020B0604030504040204" pitchFamily="34" charset="0"/>
                <a:cs typeface="Tahoma" panose="020B0604030504040204" pitchFamily="34" charset="0"/>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itle 1"/>
          <p:cNvSpPr>
            <a:spLocks noGrp="1"/>
          </p:cNvSpPr>
          <p:nvPr>
            <p:ph type="title"/>
          </p:nvPr>
        </p:nvSpPr>
        <p:spPr>
          <a:xfrm>
            <a:off x="628650" y="415278"/>
            <a:ext cx="8189425" cy="531518"/>
          </a:xfrm>
          <a:prstGeom prst="rect">
            <a:avLst/>
          </a:prstGeom>
        </p:spPr>
        <p:txBody>
          <a:bodyPr anchor="b">
            <a:noAutofit/>
          </a:bodyPr>
          <a:lstStyle>
            <a:lvl1pPr>
              <a:defRPr sz="3200">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4" name="Slide Number Placeholder 5">
            <a:extLst>
              <a:ext uri="{FF2B5EF4-FFF2-40B4-BE49-F238E27FC236}">
                <a16:creationId xmlns:a16="http://schemas.microsoft.com/office/drawing/2014/main" id="{CBF84E06-105C-415B-B272-5263AF0FBFFB}"/>
              </a:ext>
            </a:extLst>
          </p:cNvPr>
          <p:cNvSpPr>
            <a:spLocks noGrp="1"/>
          </p:cNvSpPr>
          <p:nvPr>
            <p:ph type="sldNum" sz="quarter" idx="10"/>
          </p:nvPr>
        </p:nvSpPr>
        <p:spPr/>
        <p:txBody>
          <a:bodyPr vert="horz" wrap="square" lIns="91440" tIns="45720" rIns="91440" bIns="45720" numCol="1" anchor="ctr" anchorCtr="0" compatLnSpc="1">
            <a:prstTxWarp prst="textNoShape">
              <a:avLst/>
            </a:prstTxWarp>
          </a:bodyPr>
          <a:lstStyle>
            <a:lvl1pPr>
              <a:defRPr lang="en-US" smtClean="0"/>
            </a:lvl1pPr>
          </a:lstStyle>
          <a:p>
            <a:pPr algn="r" eaLnBrk="1" hangingPunct="1"/>
            <a:fld id="{E5E0BEF4-5474-42E9-90C7-8B0DD25ED292}" type="slidenum">
              <a:rPr lang="en-US" smtClean="0"/>
              <a:pPr algn="r" eaLnBrk="1" hangingPunct="1"/>
              <a:t>‹#›</a:t>
            </a:fld>
            <a:endParaRPr lang="en-US"/>
          </a:p>
        </p:txBody>
      </p:sp>
    </p:spTree>
    <p:extLst>
      <p:ext uri="{BB962C8B-B14F-4D97-AF65-F5344CB8AC3E}">
        <p14:creationId xmlns:p14="http://schemas.microsoft.com/office/powerpoint/2010/main" val="1240701879"/>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0" name="Title 1"/>
          <p:cNvSpPr>
            <a:spLocks noGrp="1"/>
          </p:cNvSpPr>
          <p:nvPr>
            <p:ph type="title"/>
          </p:nvPr>
        </p:nvSpPr>
        <p:spPr>
          <a:xfrm>
            <a:off x="628649" y="828755"/>
            <a:ext cx="8189425" cy="531518"/>
          </a:xfrm>
          <a:prstGeom prst="rect">
            <a:avLst/>
          </a:prstGeom>
        </p:spPr>
        <p:txBody>
          <a:bodyPr anchor="b">
            <a:noAutofit/>
          </a:bodyPr>
          <a:lstStyle>
            <a:lvl1pPr>
              <a:defRPr sz="3200"/>
            </a:lvl1pPr>
          </a:lstStyle>
          <a:p>
            <a:endParaRPr lang="en-US" dirty="0"/>
          </a:p>
        </p:txBody>
      </p:sp>
      <p:sp>
        <p:nvSpPr>
          <p:cNvPr id="3" name="Slide Number Placeholder 5">
            <a:extLst>
              <a:ext uri="{FF2B5EF4-FFF2-40B4-BE49-F238E27FC236}">
                <a16:creationId xmlns:a16="http://schemas.microsoft.com/office/drawing/2014/main" id="{996FD464-1E25-4175-90DF-5170D6E970C4}"/>
              </a:ext>
            </a:extLst>
          </p:cNvPr>
          <p:cNvSpPr>
            <a:spLocks noGrp="1"/>
          </p:cNvSpPr>
          <p:nvPr>
            <p:ph type="sldNum" sz="quarter" idx="10"/>
          </p:nvPr>
        </p:nvSpPr>
        <p:spPr/>
        <p:txBody>
          <a:bodyPr vert="horz" wrap="square" lIns="91440" tIns="45720" rIns="91440" bIns="45720" numCol="1" anchor="ctr" anchorCtr="0" compatLnSpc="1">
            <a:prstTxWarp prst="textNoShape">
              <a:avLst/>
            </a:prstTxWarp>
          </a:bodyPr>
          <a:lstStyle>
            <a:lvl1pPr>
              <a:defRPr lang="en-US" smtClean="0"/>
            </a:lvl1pPr>
          </a:lstStyle>
          <a:p>
            <a:pPr algn="r" eaLnBrk="1" hangingPunct="1"/>
            <a:fld id="{D429803B-D4A2-493E-8092-3A646632F009}" type="slidenum">
              <a:rPr lang="en-US" smtClean="0"/>
              <a:pPr algn="r" eaLnBrk="1" hangingPunct="1"/>
              <a:t>‹#›</a:t>
            </a:fld>
            <a:endParaRPr lang="en-US"/>
          </a:p>
        </p:txBody>
      </p:sp>
    </p:spTree>
    <p:extLst>
      <p:ext uri="{BB962C8B-B14F-4D97-AF65-F5344CB8AC3E}">
        <p14:creationId xmlns:p14="http://schemas.microsoft.com/office/powerpoint/2010/main" val="3953032516"/>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2126639-C13C-41B8-8A8E-6BCF3FA592E3}"/>
              </a:ext>
            </a:extLst>
          </p:cNvPr>
          <p:cNvSpPr>
            <a:spLocks noGrp="1"/>
          </p:cNvSpPr>
          <p:nvPr>
            <p:ph type="sldNum" sz="quarter" idx="10"/>
          </p:nvPr>
        </p:nvSpPr>
        <p:spPr/>
        <p:txBody>
          <a:bodyPr vert="horz" wrap="square" lIns="91440" tIns="45720" rIns="91440" bIns="45720" numCol="1" anchor="ctr" anchorCtr="0" compatLnSpc="1">
            <a:prstTxWarp prst="textNoShape">
              <a:avLst/>
            </a:prstTxWarp>
          </a:bodyPr>
          <a:lstStyle>
            <a:lvl1pPr>
              <a:defRPr lang="en-US" smtClean="0"/>
            </a:lvl1pPr>
          </a:lstStyle>
          <a:p>
            <a:pPr algn="r" eaLnBrk="1" hangingPunct="1"/>
            <a:fld id="{765DC537-880D-46D1-80CD-D08675D0F264}" type="slidenum">
              <a:rPr lang="en-US" smtClean="0"/>
              <a:pPr algn="r" eaLnBrk="1" hangingPunct="1"/>
              <a:t>‹#›</a:t>
            </a:fld>
            <a:endParaRPr lang="en-US"/>
          </a:p>
        </p:txBody>
      </p:sp>
    </p:spTree>
    <p:extLst>
      <p:ext uri="{BB962C8B-B14F-4D97-AF65-F5344CB8AC3E}">
        <p14:creationId xmlns:p14="http://schemas.microsoft.com/office/powerpoint/2010/main" val="3793767182"/>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12E5DA3-2A7D-432B-889B-5E3F481DE062}"/>
              </a:ext>
            </a:extLst>
          </p:cNvPr>
          <p:cNvSpPr>
            <a:spLocks noGrp="1"/>
          </p:cNvSpPr>
          <p:nvPr>
            <p:ph type="sldNum" sz="quarter" idx="10"/>
          </p:nvPr>
        </p:nvSpPr>
        <p:spPr/>
        <p:txBody>
          <a:bodyPr vert="horz" wrap="square" lIns="91440" tIns="45720" rIns="91440" bIns="45720" numCol="1" anchor="ctr" anchorCtr="0" compatLnSpc="1">
            <a:prstTxWarp prst="textNoShape">
              <a:avLst/>
            </a:prstTxWarp>
          </a:bodyPr>
          <a:lstStyle>
            <a:lvl1pPr>
              <a:defRPr lang="en-US" smtClean="0"/>
            </a:lvl1pPr>
          </a:lstStyle>
          <a:p>
            <a:pPr algn="r" eaLnBrk="1" hangingPunct="1"/>
            <a:fld id="{1B65BE95-BC71-40AA-B51C-9F4594E3E916}" type="slidenum">
              <a:rPr lang="en-US" smtClean="0"/>
              <a:pPr algn="r" eaLnBrk="1" hangingPunct="1"/>
              <a:t>‹#›</a:t>
            </a:fld>
            <a:endParaRPr lang="en-US"/>
          </a:p>
        </p:txBody>
      </p:sp>
    </p:spTree>
    <p:extLst>
      <p:ext uri="{BB962C8B-B14F-4D97-AF65-F5344CB8AC3E}">
        <p14:creationId xmlns:p14="http://schemas.microsoft.com/office/powerpoint/2010/main" val="1524637173"/>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grpSp>
        <p:nvGrpSpPr>
          <p:cNvPr id="1026" name="Group 8">
            <a:extLst>
              <a:ext uri="{FF2B5EF4-FFF2-40B4-BE49-F238E27FC236}">
                <a16:creationId xmlns:a16="http://schemas.microsoft.com/office/drawing/2014/main" id="{D3A21531-C56E-4042-B3E9-907520F570BC}"/>
              </a:ext>
            </a:extLst>
          </p:cNvPr>
          <p:cNvGrpSpPr>
            <a:grpSpLocks/>
          </p:cNvGrpSpPr>
          <p:nvPr/>
        </p:nvGrpSpPr>
        <p:grpSpPr bwMode="auto">
          <a:xfrm>
            <a:off x="0" y="0"/>
            <a:ext cx="9142413" cy="6858000"/>
            <a:chOff x="-2728" y="-5"/>
            <a:chExt cx="12188952" cy="6858006"/>
          </a:xfrm>
        </p:grpSpPr>
        <p:sp>
          <p:nvSpPr>
            <p:cNvPr id="26" name="Rectangle 25">
              <a:extLst>
                <a:ext uri="{FF2B5EF4-FFF2-40B4-BE49-F238E27FC236}">
                  <a16:creationId xmlns:a16="http://schemas.microsoft.com/office/drawing/2014/main" id="{07A52F91-DAA3-4344-92B5-56EA5DA842DA}"/>
                </a:ext>
              </a:extLst>
            </p:cNvPr>
            <p:cNvSpPr/>
            <p:nvPr/>
          </p:nvSpPr>
          <p:spPr>
            <a:xfrm>
              <a:off x="-2728" y="-5"/>
              <a:ext cx="12188952" cy="685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350" dirty="0"/>
            </a:p>
          </p:txBody>
        </p:sp>
        <p:grpSp>
          <p:nvGrpSpPr>
            <p:cNvPr id="1031" name="Group 38">
              <a:extLst>
                <a:ext uri="{FF2B5EF4-FFF2-40B4-BE49-F238E27FC236}">
                  <a16:creationId xmlns:a16="http://schemas.microsoft.com/office/drawing/2014/main" id="{0E6752ED-8453-42CF-9E9F-02574186170F}"/>
                </a:ext>
              </a:extLst>
            </p:cNvPr>
            <p:cNvGrpSpPr>
              <a:grpSpLocks/>
            </p:cNvGrpSpPr>
            <p:nvPr/>
          </p:nvGrpSpPr>
          <p:grpSpPr bwMode="auto">
            <a:xfrm>
              <a:off x="-2727" y="-5"/>
              <a:ext cx="716424" cy="6858000"/>
              <a:chOff x="-2727" y="-5"/>
              <a:chExt cx="716424" cy="6858000"/>
            </a:xfrm>
          </p:grpSpPr>
          <p:grpSp>
            <p:nvGrpSpPr>
              <p:cNvPr id="1032" name="Group 39">
                <a:extLst>
                  <a:ext uri="{FF2B5EF4-FFF2-40B4-BE49-F238E27FC236}">
                    <a16:creationId xmlns:a16="http://schemas.microsoft.com/office/drawing/2014/main" id="{CFBB80C2-113F-414A-8569-3366442E2C23}"/>
                  </a:ext>
                </a:extLst>
              </p:cNvPr>
              <p:cNvGrpSpPr>
                <a:grpSpLocks/>
              </p:cNvGrpSpPr>
              <p:nvPr/>
            </p:nvGrpSpPr>
            <p:grpSpPr bwMode="auto">
              <a:xfrm>
                <a:off x="-2727" y="-5"/>
                <a:ext cx="571473" cy="6858000"/>
                <a:chOff x="6048440" y="-936481"/>
                <a:chExt cx="196717" cy="9144001"/>
              </a:xfrm>
            </p:grpSpPr>
            <p:sp>
              <p:nvSpPr>
                <p:cNvPr id="46" name="Rectangle 45" descr="Gold bar">
                  <a:extLst>
                    <a:ext uri="{FF2B5EF4-FFF2-40B4-BE49-F238E27FC236}">
                      <a16:creationId xmlns:a16="http://schemas.microsoft.com/office/drawing/2014/main" id="{5A2FBA00-D155-4F23-BDF5-3D8D65DAEF48}"/>
                    </a:ext>
                  </a:extLst>
                </p:cNvPr>
                <p:cNvSpPr>
                  <a:spLocks noChangeArrowheads="1"/>
                </p:cNvSpPr>
                <p:nvPr/>
              </p:nvSpPr>
              <p:spPr bwMode="auto">
                <a:xfrm rot="10800000" flipH="1">
                  <a:off x="6048440" y="5159525"/>
                  <a:ext cx="196711" cy="3048003"/>
                </a:xfrm>
                <a:prstGeom prst="rect">
                  <a:avLst/>
                </a:prstGeom>
                <a:solidFill>
                  <a:schemeClr val="accent6"/>
                </a:solidFill>
                <a:ln w="9525">
                  <a:noFill/>
                  <a:miter lim="800000"/>
                  <a:headEnd/>
                  <a:tailEnd/>
                </a:ln>
                <a:effectLst/>
              </p:spPr>
              <p:txBody>
                <a:bodyPr wrap="none" anchor="ctr"/>
                <a:lstStyle/>
                <a:p>
                  <a:pPr algn="ctr" eaLnBrk="1" fontAlgn="auto" hangingPunct="1">
                    <a:spcBef>
                      <a:spcPts val="0"/>
                    </a:spcBef>
                    <a:spcAft>
                      <a:spcPts val="0"/>
                    </a:spcAft>
                    <a:defRPr/>
                  </a:pPr>
                  <a:endParaRPr lang="en-US" dirty="0">
                    <a:latin typeface="Times New Roman" panose="02020603050405020304" pitchFamily="18" charset="0"/>
                  </a:endParaRPr>
                </a:p>
              </p:txBody>
            </p:sp>
            <p:sp>
              <p:nvSpPr>
                <p:cNvPr id="47" name="Rectangle 46" descr="Orange bar">
                  <a:extLst>
                    <a:ext uri="{FF2B5EF4-FFF2-40B4-BE49-F238E27FC236}">
                      <a16:creationId xmlns:a16="http://schemas.microsoft.com/office/drawing/2014/main" id="{06D66F1C-994C-4D70-8616-EBF060B9E69B}"/>
                    </a:ext>
                  </a:extLst>
                </p:cNvPr>
                <p:cNvSpPr>
                  <a:spLocks noChangeArrowheads="1"/>
                </p:cNvSpPr>
                <p:nvPr/>
              </p:nvSpPr>
              <p:spPr bwMode="auto">
                <a:xfrm rot="10800000" flipH="1">
                  <a:off x="6048440" y="2111522"/>
                  <a:ext cx="196711" cy="3048003"/>
                </a:xfrm>
                <a:prstGeom prst="rect">
                  <a:avLst/>
                </a:prstGeom>
                <a:solidFill>
                  <a:schemeClr val="accent4"/>
                </a:solidFill>
                <a:ln w="9525">
                  <a:noFill/>
                  <a:miter lim="800000"/>
                  <a:headEnd/>
                  <a:tailEnd/>
                </a:ln>
                <a:effectLst/>
              </p:spPr>
              <p:txBody>
                <a:bodyPr wrap="none" anchor="ctr"/>
                <a:lstStyle/>
                <a:p>
                  <a:pPr algn="ctr" eaLnBrk="1" fontAlgn="auto" hangingPunct="1">
                    <a:spcBef>
                      <a:spcPts val="0"/>
                    </a:spcBef>
                    <a:spcAft>
                      <a:spcPts val="0"/>
                    </a:spcAft>
                    <a:defRPr/>
                  </a:pPr>
                  <a:endParaRPr lang="en-US" dirty="0">
                    <a:latin typeface="Times New Roman" panose="02020603050405020304" pitchFamily="18" charset="0"/>
                  </a:endParaRPr>
                </a:p>
              </p:txBody>
            </p:sp>
            <p:sp>
              <p:nvSpPr>
                <p:cNvPr id="1040" name="Rectangle 47" descr="Slate bar">
                  <a:extLst>
                    <a:ext uri="{FF2B5EF4-FFF2-40B4-BE49-F238E27FC236}">
                      <a16:creationId xmlns:a16="http://schemas.microsoft.com/office/drawing/2014/main" id="{A30CB328-1899-420F-8115-690C66C32AAB}"/>
                    </a:ext>
                  </a:extLst>
                </p:cNvPr>
                <p:cNvSpPr>
                  <a:spLocks noChangeArrowheads="1"/>
                </p:cNvSpPr>
                <p:nvPr/>
              </p:nvSpPr>
              <p:spPr bwMode="auto">
                <a:xfrm rot="10800000" flipH="1">
                  <a:off x="6048440" y="-936481"/>
                  <a:ext cx="196711" cy="3048003"/>
                </a:xfrm>
                <a:prstGeom prst="rect">
                  <a:avLst/>
                </a:prstGeom>
                <a:solidFill>
                  <a:schemeClr val="accent1"/>
                </a:solidFill>
                <a:ln>
                  <a:noFill/>
                </a:ln>
              </p:spPr>
              <p:txBody>
                <a:bodyPr wrap="none" anchor="ct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fontAlgn="base">
                    <a:spcBef>
                      <a:spcPct val="0"/>
                    </a:spcBef>
                    <a:spcAft>
                      <a:spcPct val="0"/>
                    </a:spcAft>
                    <a:defRPr>
                      <a:solidFill>
                        <a:schemeClr val="tx1"/>
                      </a:solidFill>
                      <a:latin typeface="Century Gothic" panose="020B0502020202020204" pitchFamily="34" charset="0"/>
                    </a:defRPr>
                  </a:lvl6pPr>
                  <a:lvl7pPr marL="2971800" indent="-228600" fontAlgn="base">
                    <a:spcBef>
                      <a:spcPct val="0"/>
                    </a:spcBef>
                    <a:spcAft>
                      <a:spcPct val="0"/>
                    </a:spcAft>
                    <a:defRPr>
                      <a:solidFill>
                        <a:schemeClr val="tx1"/>
                      </a:solidFill>
                      <a:latin typeface="Century Gothic" panose="020B0502020202020204" pitchFamily="34" charset="0"/>
                    </a:defRPr>
                  </a:lvl7pPr>
                  <a:lvl8pPr marL="3429000" indent="-228600" fontAlgn="base">
                    <a:spcBef>
                      <a:spcPct val="0"/>
                    </a:spcBef>
                    <a:spcAft>
                      <a:spcPct val="0"/>
                    </a:spcAft>
                    <a:defRPr>
                      <a:solidFill>
                        <a:schemeClr val="tx1"/>
                      </a:solidFill>
                      <a:latin typeface="Century Gothic" panose="020B0502020202020204" pitchFamily="34" charset="0"/>
                    </a:defRPr>
                  </a:lvl8pPr>
                  <a:lvl9pPr marL="3886200" indent="-228600" fontAlgn="base">
                    <a:spcBef>
                      <a:spcPct val="0"/>
                    </a:spcBef>
                    <a:spcAft>
                      <a:spcPct val="0"/>
                    </a:spcAft>
                    <a:defRPr>
                      <a:solidFill>
                        <a:schemeClr val="tx1"/>
                      </a:solidFill>
                      <a:latin typeface="Century Gothic" panose="020B0502020202020204" pitchFamily="34" charset="0"/>
                    </a:defRPr>
                  </a:lvl9pPr>
                </a:lstStyle>
                <a:p>
                  <a:pPr algn="ctr" eaLnBrk="1" hangingPunct="1">
                    <a:defRPr/>
                  </a:pPr>
                  <a:endParaRPr lang="en-US" altLang="en-US">
                    <a:latin typeface="Times New Roman" panose="02020603050405020304" pitchFamily="18" charset="0"/>
                  </a:endParaRPr>
                </a:p>
              </p:txBody>
            </p:sp>
          </p:grpSp>
          <p:grpSp>
            <p:nvGrpSpPr>
              <p:cNvPr id="1033" name="Group 40">
                <a:extLst>
                  <a:ext uri="{FF2B5EF4-FFF2-40B4-BE49-F238E27FC236}">
                    <a16:creationId xmlns:a16="http://schemas.microsoft.com/office/drawing/2014/main" id="{A9740BAB-2CCE-42D2-92A5-E693187E0B62}"/>
                  </a:ext>
                </a:extLst>
              </p:cNvPr>
              <p:cNvGrpSpPr>
                <a:grpSpLocks/>
              </p:cNvGrpSpPr>
              <p:nvPr/>
            </p:nvGrpSpPr>
            <p:grpSpPr bwMode="auto">
              <a:xfrm>
                <a:off x="566005" y="-5"/>
                <a:ext cx="147692" cy="6858000"/>
                <a:chOff x="6048440" y="-936481"/>
                <a:chExt cx="196717" cy="9144001"/>
              </a:xfrm>
            </p:grpSpPr>
            <p:sp>
              <p:nvSpPr>
                <p:cNvPr id="43" name="Rectangle 42" descr="Gold bar">
                  <a:extLst>
                    <a:ext uri="{FF2B5EF4-FFF2-40B4-BE49-F238E27FC236}">
                      <a16:creationId xmlns:a16="http://schemas.microsoft.com/office/drawing/2014/main" id="{0D131377-2A38-4CFF-8024-CE5FEDE1807C}"/>
                    </a:ext>
                  </a:extLst>
                </p:cNvPr>
                <p:cNvSpPr>
                  <a:spLocks noChangeArrowheads="1"/>
                </p:cNvSpPr>
                <p:nvPr/>
              </p:nvSpPr>
              <p:spPr bwMode="auto">
                <a:xfrm rot="10800000" flipH="1">
                  <a:off x="6023875" y="5159525"/>
                  <a:ext cx="219888" cy="3048003"/>
                </a:xfrm>
                <a:prstGeom prst="rect">
                  <a:avLst/>
                </a:prstGeom>
                <a:gradFill flip="none" rotWithShape="1">
                  <a:gsLst>
                    <a:gs pos="0">
                      <a:schemeClr val="accent6">
                        <a:lumMod val="40000"/>
                        <a:lumOff val="60000"/>
                      </a:schemeClr>
                    </a:gs>
                    <a:gs pos="100000">
                      <a:prstClr val="white"/>
                    </a:gs>
                  </a:gsLst>
                  <a:lin ang="0" scaled="1"/>
                  <a:tileRect/>
                </a:gradFill>
                <a:ln w="9525">
                  <a:noFill/>
                  <a:miter lim="800000"/>
                  <a:headEnd/>
                  <a:tailEnd/>
                </a:ln>
                <a:effectLst/>
              </p:spPr>
              <p:txBody>
                <a:bodyPr wrap="none" anchor="ctr"/>
                <a:lstStyle/>
                <a:p>
                  <a:pPr algn="ctr" eaLnBrk="1" fontAlgn="auto" hangingPunct="1">
                    <a:spcBef>
                      <a:spcPts val="0"/>
                    </a:spcBef>
                    <a:spcAft>
                      <a:spcPts val="0"/>
                    </a:spcAft>
                    <a:defRPr/>
                  </a:pPr>
                  <a:endParaRPr lang="en-US" dirty="0">
                    <a:latin typeface="Times New Roman" panose="02020603050405020304" pitchFamily="18" charset="0"/>
                  </a:endParaRPr>
                </a:p>
              </p:txBody>
            </p:sp>
            <p:sp>
              <p:nvSpPr>
                <p:cNvPr id="44" name="Rectangle 43" descr="Orange bar">
                  <a:extLst>
                    <a:ext uri="{FF2B5EF4-FFF2-40B4-BE49-F238E27FC236}">
                      <a16:creationId xmlns:a16="http://schemas.microsoft.com/office/drawing/2014/main" id="{FD99BB25-301E-4C07-99F7-F7A40CF4AE99}"/>
                    </a:ext>
                  </a:extLst>
                </p:cNvPr>
                <p:cNvSpPr>
                  <a:spLocks noChangeArrowheads="1"/>
                </p:cNvSpPr>
                <p:nvPr/>
              </p:nvSpPr>
              <p:spPr bwMode="auto">
                <a:xfrm rot="10800000" flipH="1">
                  <a:off x="6023875" y="2111522"/>
                  <a:ext cx="219888" cy="3048003"/>
                </a:xfrm>
                <a:prstGeom prst="rect">
                  <a:avLst/>
                </a:prstGeom>
                <a:gradFill flip="none" rotWithShape="1">
                  <a:gsLst>
                    <a:gs pos="0">
                      <a:schemeClr val="accent4">
                        <a:lumMod val="40000"/>
                        <a:lumOff val="60000"/>
                      </a:schemeClr>
                    </a:gs>
                    <a:gs pos="100000">
                      <a:prstClr val="white"/>
                    </a:gs>
                  </a:gsLst>
                  <a:lin ang="0" scaled="1"/>
                  <a:tileRect/>
                </a:gradFill>
                <a:ln w="9525">
                  <a:noFill/>
                  <a:miter lim="800000"/>
                  <a:headEnd/>
                  <a:tailEnd/>
                </a:ln>
                <a:effectLst/>
              </p:spPr>
              <p:txBody>
                <a:bodyPr wrap="none" anchor="ctr"/>
                <a:lstStyle/>
                <a:p>
                  <a:pPr algn="ctr" eaLnBrk="1" fontAlgn="auto" hangingPunct="1">
                    <a:spcBef>
                      <a:spcPts val="0"/>
                    </a:spcBef>
                    <a:spcAft>
                      <a:spcPts val="0"/>
                    </a:spcAft>
                    <a:defRPr/>
                  </a:pPr>
                  <a:endParaRPr lang="en-US" dirty="0">
                    <a:latin typeface="Times New Roman" panose="02020603050405020304" pitchFamily="18" charset="0"/>
                  </a:endParaRPr>
                </a:p>
              </p:txBody>
            </p:sp>
            <p:sp>
              <p:nvSpPr>
                <p:cNvPr id="45" name="Rectangle 44" descr="Slate bar">
                  <a:extLst>
                    <a:ext uri="{FF2B5EF4-FFF2-40B4-BE49-F238E27FC236}">
                      <a16:creationId xmlns:a16="http://schemas.microsoft.com/office/drawing/2014/main" id="{EFA68264-BCA5-4F62-948D-94244AAC8BBF}"/>
                    </a:ext>
                  </a:extLst>
                </p:cNvPr>
                <p:cNvSpPr>
                  <a:spLocks noChangeArrowheads="1"/>
                </p:cNvSpPr>
                <p:nvPr/>
              </p:nvSpPr>
              <p:spPr bwMode="auto">
                <a:xfrm rot="10800000" flipH="1">
                  <a:off x="6023875" y="-936481"/>
                  <a:ext cx="219888" cy="3048003"/>
                </a:xfrm>
                <a:prstGeom prst="rect">
                  <a:avLst/>
                </a:prstGeom>
                <a:gradFill flip="none" rotWithShape="1">
                  <a:gsLst>
                    <a:gs pos="0">
                      <a:schemeClr val="accent1">
                        <a:lumMod val="60000"/>
                        <a:lumOff val="40000"/>
                      </a:schemeClr>
                    </a:gs>
                    <a:gs pos="100000">
                      <a:schemeClr val="bg1"/>
                    </a:gs>
                  </a:gsLst>
                  <a:lin ang="0" scaled="1"/>
                  <a:tileRect/>
                </a:gradFill>
                <a:ln w="9525">
                  <a:noFill/>
                  <a:miter lim="800000"/>
                  <a:headEnd/>
                  <a:tailEnd/>
                </a:ln>
                <a:effectLst/>
              </p:spPr>
              <p:txBody>
                <a:bodyPr wrap="none" anchor="ctr"/>
                <a:lstStyle/>
                <a:p>
                  <a:pPr algn="ctr" eaLnBrk="1" fontAlgn="auto" hangingPunct="1">
                    <a:spcBef>
                      <a:spcPts val="0"/>
                    </a:spcBef>
                    <a:spcAft>
                      <a:spcPts val="0"/>
                    </a:spcAft>
                    <a:defRPr/>
                  </a:pPr>
                  <a:endParaRPr lang="en-US" dirty="0">
                    <a:latin typeface="Times New Roman" panose="02020603050405020304" pitchFamily="18" charset="0"/>
                  </a:endParaRPr>
                </a:p>
              </p:txBody>
            </p:sp>
          </p:grpSp>
          <p:sp>
            <p:nvSpPr>
              <p:cNvPr id="42" name="Rectangle 41">
                <a:extLst>
                  <a:ext uri="{FF2B5EF4-FFF2-40B4-BE49-F238E27FC236}">
                    <a16:creationId xmlns:a16="http://schemas.microsoft.com/office/drawing/2014/main" id="{3C8323C0-119D-4EF3-A7AE-AF0D505C33E1}"/>
                  </a:ext>
                </a:extLst>
              </p:cNvPr>
              <p:cNvSpPr/>
              <p:nvPr/>
            </p:nvSpPr>
            <p:spPr>
              <a:xfrm>
                <a:off x="644922" y="-5"/>
                <a:ext cx="46563" cy="6858006"/>
              </a:xfrm>
              <a:prstGeom prst="rect">
                <a:avLst/>
              </a:prstGeom>
              <a:solidFill>
                <a:schemeClr val="bg1"/>
              </a:solidFill>
              <a:ln>
                <a:noFill/>
              </a:ln>
              <a:effectLst/>
            </p:spPr>
            <p:style>
              <a:lnRef idx="1">
                <a:schemeClr val="accent3"/>
              </a:lnRef>
              <a:fillRef idx="2">
                <a:schemeClr val="accent3"/>
              </a:fillRef>
              <a:effectRef idx="1">
                <a:schemeClr val="accent3"/>
              </a:effectRef>
              <a:fontRef idx="minor">
                <a:schemeClr val="dk1"/>
              </a:fontRef>
            </p:style>
            <p:txBody>
              <a:bodyPr anchor="ctr"/>
              <a:lstStyle/>
              <a:p>
                <a:pPr algn="ctr" eaLnBrk="1" fontAlgn="auto" hangingPunct="1">
                  <a:spcBef>
                    <a:spcPts val="0"/>
                  </a:spcBef>
                  <a:spcAft>
                    <a:spcPts val="0"/>
                  </a:spcAft>
                  <a:defRPr/>
                </a:pPr>
                <a:endParaRPr lang="en-US" sz="1350" dirty="0"/>
              </a:p>
            </p:txBody>
          </p:sp>
        </p:grpSp>
      </p:grpSp>
      <p:sp>
        <p:nvSpPr>
          <p:cNvPr id="36" name="Slide Number Placeholder 5">
            <a:extLst>
              <a:ext uri="{FF2B5EF4-FFF2-40B4-BE49-F238E27FC236}">
                <a16:creationId xmlns:a16="http://schemas.microsoft.com/office/drawing/2014/main" id="{1271867C-623C-4DA9-BB64-A44B7128C4D3}"/>
              </a:ext>
            </a:extLst>
          </p:cNvPr>
          <p:cNvSpPr>
            <a:spLocks noGrp="1"/>
          </p:cNvSpPr>
          <p:nvPr>
            <p:ph type="sldNum" sz="quarter" idx="4"/>
          </p:nvPr>
        </p:nvSpPr>
        <p:spPr>
          <a:xfrm>
            <a:off x="6057900" y="6356350"/>
            <a:ext cx="2457450" cy="365125"/>
          </a:xfrm>
          <a:prstGeom prst="rect">
            <a:avLst/>
          </a:prstGeom>
        </p:spPr>
        <p:txBody>
          <a:bodyPr vert="horz" wrap="square" lIns="91440" tIns="45720" rIns="91440" bIns="45720" numCol="1" anchor="ctr" anchorCtr="0" compatLnSpc="1">
            <a:prstTxWarp prst="textNoShape">
              <a:avLst/>
            </a:prstTxWarp>
          </a:bodyPr>
          <a:lstStyle>
            <a:lvl1pPr>
              <a:defRPr lang="en-US" altLang="en-US" sz="1000" b="1" smtClean="0">
                <a:solidFill>
                  <a:srgbClr val="A5A5A5"/>
                </a:solidFill>
                <a:latin typeface="Tahoma" panose="020B0604030504040204" pitchFamily="34" charset="0"/>
                <a:ea typeface="Tahoma" panose="020B0604030504040204" pitchFamily="34" charset="0"/>
                <a:cs typeface="Tahoma" panose="020B0604030504040204" pitchFamily="34" charset="0"/>
              </a:defRPr>
            </a:lvl1pPr>
          </a:lstStyle>
          <a:p>
            <a:pPr algn="r" eaLnBrk="1" hangingPunct="1"/>
            <a:fld id="{2F64B184-50D1-41FF-97C9-34CE8B838051}" type="slidenum">
              <a:rPr lang="en-US" smtClean="0"/>
              <a:pPr algn="r" eaLnBrk="1" hangingPunct="1"/>
              <a:t>‹#›</a:t>
            </a:fld>
            <a:endParaRPr lang="en-US" dirty="0"/>
          </a:p>
        </p:txBody>
      </p:sp>
      <p:sp>
        <p:nvSpPr>
          <p:cNvPr id="1028" name="Text Placeholder 2">
            <a:extLst>
              <a:ext uri="{FF2B5EF4-FFF2-40B4-BE49-F238E27FC236}">
                <a16:creationId xmlns:a16="http://schemas.microsoft.com/office/drawing/2014/main" id="{4099453C-5073-4257-B9AF-D75770D4BDE1}"/>
              </a:ext>
            </a:extLst>
          </p:cNvPr>
          <p:cNvSpPr>
            <a:spLocks noGrp="1" noChangeArrowheads="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8" name="Title Placeholder 1">
            <a:extLst>
              <a:ext uri="{FF2B5EF4-FFF2-40B4-BE49-F238E27FC236}">
                <a16:creationId xmlns:a16="http://schemas.microsoft.com/office/drawing/2014/main" id="{430D6DC8-C669-4C1A-8638-384D7E842B70}"/>
              </a:ext>
            </a:extLst>
          </p:cNvPr>
          <p:cNvSpPr>
            <a:spLocks noGrp="1"/>
          </p:cNvSpPr>
          <p:nvPr>
            <p:ph type="title"/>
          </p:nvPr>
        </p:nvSpPr>
        <p:spPr>
          <a:xfrm>
            <a:off x="627063" y="350838"/>
            <a:ext cx="7886700" cy="996950"/>
          </a:xfrm>
          <a:prstGeom prst="rect">
            <a:avLst/>
          </a:prstGeom>
        </p:spPr>
        <p:txBody>
          <a:bodyPr vert="horz" lIns="91440" tIns="45720" rIns="91440" bIns="45720" rtlCol="0" anchor="t">
            <a:normAutofit/>
          </a:bodyPr>
          <a:lstStyle/>
          <a:p>
            <a:endParaRPr lang="en-US" dirty="0"/>
          </a:p>
        </p:txBody>
      </p:sp>
    </p:spTree>
  </p:cSld>
  <p:clrMap bg1="lt1" tx1="dk1" bg2="lt2" tx2="dk2" accent1="accent1" accent2="accent2" accent3="accent3" accent4="accent4" accent5="accent5" accent6="accent6" hlink="hlink" folHlink="folHlink"/>
  <p:sldLayoutIdLst>
    <p:sldLayoutId id="2147483804" r:id="rId1"/>
    <p:sldLayoutId id="2147483797" r:id="rId2"/>
    <p:sldLayoutId id="2147483798" r:id="rId3"/>
    <p:sldLayoutId id="2147483799" r:id="rId4"/>
    <p:sldLayoutId id="2147483800" r:id="rId5"/>
    <p:sldLayoutId id="2147483801" r:id="rId6"/>
    <p:sldLayoutId id="2147483802" r:id="rId7"/>
    <p:sldLayoutId id="2147483803" r:id="rId8"/>
  </p:sldLayoutIdLst>
  <p:transition spd="med">
    <p:fade/>
  </p:transition>
  <p:hf hdr="0" dt="0"/>
  <p:txStyles>
    <p:titleStyle>
      <a:lvl1pPr algn="l" defTabSz="685800" rtl="0" eaLnBrk="0" fontAlgn="base" hangingPunct="0">
        <a:spcBef>
          <a:spcPct val="0"/>
        </a:spcBef>
        <a:spcAft>
          <a:spcPct val="0"/>
        </a:spcAft>
        <a:defRPr sz="3300" kern="1200" cap="small">
          <a:solidFill>
            <a:srgbClr val="2E75B6"/>
          </a:solidFill>
          <a:latin typeface="Tahoma" panose="020B0604030504040204" pitchFamily="34" charset="0"/>
          <a:ea typeface="Tahoma" panose="020B0604030504040204" pitchFamily="34" charset="0"/>
          <a:cs typeface="Tahoma" panose="020B0604030504040204" pitchFamily="34" charset="0"/>
        </a:defRPr>
      </a:lvl1pPr>
      <a:lvl2pPr algn="l" defTabSz="685800" rtl="0" eaLnBrk="0" fontAlgn="base" hangingPunct="0">
        <a:spcBef>
          <a:spcPct val="0"/>
        </a:spcBef>
        <a:spcAft>
          <a:spcPct val="0"/>
        </a:spcAft>
        <a:defRPr sz="3300">
          <a:solidFill>
            <a:srgbClr val="2E75B6"/>
          </a:solidFill>
          <a:latin typeface="Tahoma" panose="020B0604030504040204" pitchFamily="34" charset="0"/>
          <a:cs typeface="Tahoma" panose="020B0604030504040204" pitchFamily="34" charset="0"/>
        </a:defRPr>
      </a:lvl2pPr>
      <a:lvl3pPr algn="l" defTabSz="685800" rtl="0" eaLnBrk="0" fontAlgn="base" hangingPunct="0">
        <a:spcBef>
          <a:spcPct val="0"/>
        </a:spcBef>
        <a:spcAft>
          <a:spcPct val="0"/>
        </a:spcAft>
        <a:defRPr sz="3300">
          <a:solidFill>
            <a:srgbClr val="2E75B6"/>
          </a:solidFill>
          <a:latin typeface="Tahoma" panose="020B0604030504040204" pitchFamily="34" charset="0"/>
          <a:cs typeface="Tahoma" panose="020B0604030504040204" pitchFamily="34" charset="0"/>
        </a:defRPr>
      </a:lvl3pPr>
      <a:lvl4pPr algn="l" defTabSz="685800" rtl="0" eaLnBrk="0" fontAlgn="base" hangingPunct="0">
        <a:spcBef>
          <a:spcPct val="0"/>
        </a:spcBef>
        <a:spcAft>
          <a:spcPct val="0"/>
        </a:spcAft>
        <a:defRPr sz="3300">
          <a:solidFill>
            <a:srgbClr val="2E75B6"/>
          </a:solidFill>
          <a:latin typeface="Tahoma" panose="020B0604030504040204" pitchFamily="34" charset="0"/>
          <a:cs typeface="Tahoma" panose="020B0604030504040204" pitchFamily="34" charset="0"/>
        </a:defRPr>
      </a:lvl4pPr>
      <a:lvl5pPr algn="l" defTabSz="685800" rtl="0" eaLnBrk="0" fontAlgn="base" hangingPunct="0">
        <a:spcBef>
          <a:spcPct val="0"/>
        </a:spcBef>
        <a:spcAft>
          <a:spcPct val="0"/>
        </a:spcAft>
        <a:defRPr sz="3300">
          <a:solidFill>
            <a:srgbClr val="2E75B6"/>
          </a:solidFill>
          <a:latin typeface="Tahoma" panose="020B0604030504040204" pitchFamily="34" charset="0"/>
          <a:cs typeface="Tahoma" panose="020B0604030504040204" pitchFamily="34" charset="0"/>
        </a:defRPr>
      </a:lvl5pPr>
      <a:lvl6pPr marL="457200" algn="l" defTabSz="685800" rtl="0" fontAlgn="base">
        <a:spcBef>
          <a:spcPct val="0"/>
        </a:spcBef>
        <a:spcAft>
          <a:spcPct val="0"/>
        </a:spcAft>
        <a:defRPr sz="3300">
          <a:solidFill>
            <a:srgbClr val="2E75B6"/>
          </a:solidFill>
          <a:latin typeface="Tahoma" panose="020B0604030504040204" pitchFamily="34" charset="0"/>
          <a:cs typeface="Tahoma" panose="020B0604030504040204" pitchFamily="34" charset="0"/>
        </a:defRPr>
      </a:lvl6pPr>
      <a:lvl7pPr marL="914400" algn="l" defTabSz="685800" rtl="0" fontAlgn="base">
        <a:spcBef>
          <a:spcPct val="0"/>
        </a:spcBef>
        <a:spcAft>
          <a:spcPct val="0"/>
        </a:spcAft>
        <a:defRPr sz="3300">
          <a:solidFill>
            <a:srgbClr val="2E75B6"/>
          </a:solidFill>
          <a:latin typeface="Tahoma" panose="020B0604030504040204" pitchFamily="34" charset="0"/>
          <a:cs typeface="Tahoma" panose="020B0604030504040204" pitchFamily="34" charset="0"/>
        </a:defRPr>
      </a:lvl7pPr>
      <a:lvl8pPr marL="1371600" algn="l" defTabSz="685800" rtl="0" fontAlgn="base">
        <a:spcBef>
          <a:spcPct val="0"/>
        </a:spcBef>
        <a:spcAft>
          <a:spcPct val="0"/>
        </a:spcAft>
        <a:defRPr sz="3300">
          <a:solidFill>
            <a:srgbClr val="2E75B6"/>
          </a:solidFill>
          <a:latin typeface="Tahoma" panose="020B0604030504040204" pitchFamily="34" charset="0"/>
          <a:cs typeface="Tahoma" panose="020B0604030504040204" pitchFamily="34" charset="0"/>
        </a:defRPr>
      </a:lvl8pPr>
      <a:lvl9pPr marL="1828800" algn="l" defTabSz="685800" rtl="0" fontAlgn="base">
        <a:spcBef>
          <a:spcPct val="0"/>
        </a:spcBef>
        <a:spcAft>
          <a:spcPct val="0"/>
        </a:spcAft>
        <a:defRPr sz="3300">
          <a:solidFill>
            <a:srgbClr val="2E75B6"/>
          </a:solidFill>
          <a:latin typeface="Tahoma" panose="020B0604030504040204" pitchFamily="34" charset="0"/>
          <a:cs typeface="Tahoma" panose="020B0604030504040204" pitchFamily="34" charset="0"/>
        </a:defRPr>
      </a:lvl9pPr>
    </p:titleStyle>
    <p:bodyStyle>
      <a:lvl1pPr marL="344488" indent="-344488" algn="l" defTabSz="685800" rtl="0" eaLnBrk="0" fontAlgn="base" hangingPunct="0">
        <a:lnSpc>
          <a:spcPct val="110000"/>
        </a:lnSpc>
        <a:spcBef>
          <a:spcPts val="600"/>
        </a:spcBef>
        <a:spcAft>
          <a:spcPct val="0"/>
        </a:spcAft>
        <a:buClr>
          <a:schemeClr val="accent2"/>
        </a:buClr>
        <a:buFont typeface="Wingdings" panose="05000000000000000000" pitchFamily="2" charset="2"/>
        <a:buChar char="Ø"/>
        <a:defRPr sz="21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90563" indent="-234950" algn="l" defTabSz="685800" rtl="0" eaLnBrk="0" fontAlgn="base" hangingPunct="0">
        <a:lnSpc>
          <a:spcPct val="110000"/>
        </a:lnSpc>
        <a:spcBef>
          <a:spcPts val="600"/>
        </a:spcBef>
        <a:spcAft>
          <a:spcPct val="0"/>
        </a:spcAft>
        <a:buClr>
          <a:schemeClr val="accent2"/>
        </a:buClr>
        <a:buFont typeface="Wingdings" panose="05000000000000000000" pitchFamily="2" charset="2"/>
        <a:buChar char="§"/>
        <a:defRPr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025525" indent="-219075" algn="l" defTabSz="685800" rtl="0" eaLnBrk="0" fontAlgn="base" hangingPunct="0">
        <a:lnSpc>
          <a:spcPct val="110000"/>
        </a:lnSpc>
        <a:spcBef>
          <a:spcPts val="600"/>
        </a:spcBef>
        <a:spcAft>
          <a:spcPct val="0"/>
        </a:spcAft>
        <a:buClr>
          <a:schemeClr val="accent2"/>
        </a:buClr>
        <a:buSzPct val="130000"/>
        <a:buFont typeface="Tahoma" panose="020B0604030504040204" pitchFamily="34" charset="0"/>
        <a:buChar char="▫"/>
        <a:defRPr sz="15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indent="-230188" algn="l" defTabSz="685800" rtl="0" eaLnBrk="0" fontAlgn="base" hangingPunct="0">
        <a:lnSpc>
          <a:spcPct val="110000"/>
        </a:lnSpc>
        <a:spcBef>
          <a:spcPts val="600"/>
        </a:spcBef>
        <a:spcAft>
          <a:spcPct val="0"/>
        </a:spcAft>
        <a:buClr>
          <a:schemeClr val="accent2"/>
        </a:buClr>
        <a:buFont typeface="Arial" panose="020B0604020202020204" pitchFamily="34" charset="0"/>
        <a:buChar char="•"/>
        <a:defRPr sz="13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717675" indent="-234950" algn="l" defTabSz="685800" rtl="0" eaLnBrk="0" fontAlgn="base" hangingPunct="0">
        <a:lnSpc>
          <a:spcPct val="110000"/>
        </a:lnSpc>
        <a:spcBef>
          <a:spcPts val="600"/>
        </a:spcBef>
        <a:spcAft>
          <a:spcPct val="0"/>
        </a:spcAft>
        <a:buClr>
          <a:schemeClr val="accent2"/>
        </a:buClr>
        <a:buFont typeface="Wingdings" panose="05000000000000000000" pitchFamily="2" charset="2"/>
        <a:buChar char="§"/>
        <a:defRPr sz="13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1885950" indent="-171450" algn="l" defTabSz="685800" rtl="0" eaLnBrk="1" latinLnBrk="0" hangingPunct="1">
        <a:lnSpc>
          <a:spcPct val="90000"/>
        </a:lnSpc>
        <a:spcBef>
          <a:spcPct val="30000"/>
        </a:spcBef>
        <a:buClr>
          <a:schemeClr val="accent2"/>
        </a:buClr>
        <a:buFont typeface="Wingdings" panose="05000000000000000000" pitchFamily="2" charset="2"/>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ct val="30000"/>
        </a:spcBef>
        <a:buClr>
          <a:schemeClr val="accent2"/>
        </a:buClr>
        <a:buFont typeface="Wingdings" panose="05000000000000000000" pitchFamily="2" charset="2"/>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ct val="30000"/>
        </a:spcBef>
        <a:buClr>
          <a:schemeClr val="accent2"/>
        </a:buClr>
        <a:buFont typeface="Wingdings" panose="05000000000000000000" pitchFamily="2" charset="2"/>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ct val="30000"/>
        </a:spcBef>
        <a:buClr>
          <a:schemeClr val="accent2"/>
        </a:buClr>
        <a:buFont typeface="Wingdings" panose="05000000000000000000" pitchFamily="2"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967490"/>
            <a:ext cx="7315200" cy="1300000"/>
          </a:xfrm>
        </p:spPr>
        <p:txBody>
          <a:bodyPr>
            <a:noAutofit/>
          </a:bodyPr>
          <a:lstStyle/>
          <a:p>
            <a:pPr algn="ctr">
              <a:lnSpc>
                <a:spcPct val="100000"/>
              </a:lnSpc>
            </a:pPr>
            <a:r>
              <a:rPr lang="en-US" sz="2800" dirty="0"/>
              <a:t>Due Consideration of Grid-Enhancing Technologies and Advanced Transmission Technologies in CPCN Applications</a:t>
            </a:r>
          </a:p>
        </p:txBody>
      </p:sp>
      <p:sp>
        <p:nvSpPr>
          <p:cNvPr id="3" name="Subtitle 2"/>
          <p:cNvSpPr>
            <a:spLocks noGrp="1"/>
          </p:cNvSpPr>
          <p:nvPr>
            <p:ph type="subTitle" idx="1"/>
          </p:nvPr>
        </p:nvSpPr>
        <p:spPr>
          <a:xfrm>
            <a:off x="1143000" y="4056115"/>
            <a:ext cx="6858000" cy="1655762"/>
          </a:xfrm>
        </p:spPr>
        <p:txBody>
          <a:bodyPr>
            <a:normAutofit/>
          </a:bodyPr>
          <a:lstStyle/>
          <a:p>
            <a:pPr algn="ctr">
              <a:lnSpc>
                <a:spcPct val="100000"/>
              </a:lnSpc>
              <a:spcAft>
                <a:spcPts val="450"/>
              </a:spcAft>
            </a:pPr>
            <a:r>
              <a:rPr lang="en-US" b="1" dirty="0">
                <a:solidFill>
                  <a:srgbClr val="EA5F00"/>
                </a:solidFill>
              </a:rPr>
              <a:t>Maryland Department of Natural Resources</a:t>
            </a:r>
          </a:p>
          <a:p>
            <a:pPr algn="ctr">
              <a:lnSpc>
                <a:spcPct val="100000"/>
              </a:lnSpc>
            </a:pPr>
            <a:r>
              <a:rPr lang="en-US" dirty="0">
                <a:solidFill>
                  <a:schemeClr val="tx1"/>
                </a:solidFill>
              </a:rPr>
              <a:t>Power Plant Research Program (PPRP)</a:t>
            </a:r>
          </a:p>
        </p:txBody>
      </p:sp>
      <p:sp>
        <p:nvSpPr>
          <p:cNvPr id="4" name="TextBox 3">
            <a:extLst>
              <a:ext uri="{FF2B5EF4-FFF2-40B4-BE49-F238E27FC236}">
                <a16:creationId xmlns:a16="http://schemas.microsoft.com/office/drawing/2014/main" id="{AB7DBAFE-B433-43F2-88A2-0BBA1B2E4149}"/>
              </a:ext>
            </a:extLst>
          </p:cNvPr>
          <p:cNvSpPr txBox="1"/>
          <p:nvPr/>
        </p:nvSpPr>
        <p:spPr>
          <a:xfrm>
            <a:off x="1042525" y="2267490"/>
            <a:ext cx="7058950" cy="1200329"/>
          </a:xfrm>
          <a:prstGeom prst="rect">
            <a:avLst/>
          </a:prstGeom>
          <a:noFill/>
        </p:spPr>
        <p:txBody>
          <a:bodyPr wrap="square" rtlCol="0">
            <a:spAutoFit/>
          </a:bodyPr>
          <a:lstStyle/>
          <a:p>
            <a:pPr algn="ctr"/>
            <a:r>
              <a:rPr lang="en-US" dirty="0">
                <a:latin typeface="Tahoma" panose="020B0604030504040204" pitchFamily="34" charset="0"/>
                <a:ea typeface="Tahoma" panose="020B0604030504040204" pitchFamily="34" charset="0"/>
                <a:cs typeface="Tahoma" panose="020B0604030504040204" pitchFamily="34" charset="0"/>
              </a:rPr>
              <a:t>Guidelines and Template for Certificate of Public Convenience and Necessity (CPCN) Applications</a:t>
            </a:r>
          </a:p>
          <a:p>
            <a:pPr algn="ctr"/>
            <a:endParaRPr lang="en-US" dirty="0">
              <a:latin typeface="Tahoma" panose="020B0604030504040204" pitchFamily="34" charset="0"/>
              <a:ea typeface="Tahoma" panose="020B0604030504040204" pitchFamily="34" charset="0"/>
              <a:cs typeface="Tahoma" panose="020B0604030504040204" pitchFamily="34" charset="0"/>
            </a:endParaRPr>
          </a:p>
          <a:p>
            <a:pPr algn="ctr"/>
            <a:r>
              <a:rPr lang="en-US" b="1" dirty="0">
                <a:latin typeface="Tahoma" panose="020B0604030504040204" pitchFamily="34" charset="0"/>
                <a:ea typeface="Tahoma" panose="020B0604030504040204" pitchFamily="34" charset="0"/>
                <a:cs typeface="Tahoma" panose="020B0604030504040204" pitchFamily="34" charset="0"/>
              </a:rPr>
              <a:t>August 2026</a:t>
            </a:r>
          </a:p>
        </p:txBody>
      </p:sp>
    </p:spTree>
    <p:extLst>
      <p:ext uri="{BB962C8B-B14F-4D97-AF65-F5344CB8AC3E}">
        <p14:creationId xmlns:p14="http://schemas.microsoft.com/office/powerpoint/2010/main" val="2925651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Applicant Instructions: Two Supporting Materials</a:t>
            </a:r>
          </a:p>
        </p:txBody>
      </p:sp>
      <p:sp>
        <p:nvSpPr>
          <p:cNvPr id="3" name="Content Placeholder 2"/>
          <p:cNvSpPr>
            <a:spLocks noGrp="1"/>
          </p:cNvSpPr>
          <p:nvPr>
            <p:ph idx="1"/>
          </p:nvPr>
        </p:nvSpPr>
        <p:spPr/>
        <p:txBody>
          <a:bodyPr>
            <a:normAutofit/>
          </a:bodyPr>
          <a:lstStyle/>
          <a:p>
            <a:pPr>
              <a:buNone/>
            </a:pPr>
            <a:r>
              <a:rPr lang="en-US" dirty="0"/>
              <a:t>To support consistent, thorough evaluation of alternatives in CPCN proceedings, PPRP has prepared two documents:</a:t>
            </a:r>
          </a:p>
          <a:p>
            <a:r>
              <a:rPr lang="en-US" b="1" dirty="0"/>
              <a:t>Guidelines for Due Consideration of GETs and ATTs:</a:t>
            </a:r>
            <a:r>
              <a:rPr lang="en-US" dirty="0"/>
              <a:t> Outlines PPRP’s expectations for a complete, defensible alternatives analysis; defines “Due Consideration,” provides a framework of questions to address and details to provide.</a:t>
            </a:r>
          </a:p>
          <a:p>
            <a:r>
              <a:rPr lang="en-US" b="1" dirty="0"/>
              <a:t>Sample ATT/GET Comparison Template:</a:t>
            </a:r>
            <a:r>
              <a:rPr lang="en-US" dirty="0"/>
              <a:t> an Excel template that facilitates the recommended comparison; applicants are encouraged to use or adapt.</a:t>
            </a:r>
          </a:p>
          <a:p>
            <a:pPr>
              <a:buNone/>
            </a:pPr>
            <a:endParaRPr lang="en-US" dirty="0"/>
          </a:p>
          <a:p>
            <a:pPr>
              <a:buNone/>
            </a:pPr>
            <a:r>
              <a:rPr lang="en-US" i="1" dirty="0"/>
              <a:t>These materials are intended to promote transparency, reduce unnecessary regulatory burden, and ensure cost-effective and technically viable GET/ATT solutions receive meaningful consideration.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Document 1 — Guidelines</a:t>
            </a:r>
          </a:p>
        </p:txBody>
      </p:sp>
      <p:sp>
        <p:nvSpPr>
          <p:cNvPr id="3" name="Content Placeholder 2"/>
          <p:cNvSpPr>
            <a:spLocks noGrp="1"/>
          </p:cNvSpPr>
          <p:nvPr>
            <p:ph idx="1"/>
          </p:nvPr>
        </p:nvSpPr>
        <p:spPr/>
        <p:txBody>
          <a:bodyPr>
            <a:normAutofit/>
          </a:bodyPr>
          <a:lstStyle/>
          <a:p>
            <a:pPr>
              <a:buNone/>
            </a:pPr>
            <a:r>
              <a:rPr lang="en-US" dirty="0"/>
              <a:t>The Guidelines outline key expectations for evidence of “Due Consideration” of ATTs and GETs:</a:t>
            </a:r>
          </a:p>
          <a:p>
            <a:r>
              <a:rPr lang="en-US" b="1" dirty="0"/>
              <a:t>Technology-specific analysis </a:t>
            </a:r>
            <a:r>
              <a:rPr lang="en-US" dirty="0"/>
              <a:t>of applicability - not a generic conclusion</a:t>
            </a:r>
          </a:p>
          <a:p>
            <a:r>
              <a:rPr lang="en-US" b="1" dirty="0"/>
              <a:t>Quantitative comparison </a:t>
            </a:r>
            <a:r>
              <a:rPr lang="en-US" dirty="0"/>
              <a:t>of feasible alternatives to the proposed project</a:t>
            </a:r>
          </a:p>
          <a:p>
            <a:r>
              <a:rPr lang="en-US" b="1" dirty="0"/>
              <a:t>Evaluation of hybrid / combined solutions </a:t>
            </a:r>
            <a:r>
              <a:rPr lang="en-US" dirty="0"/>
              <a:t>where appropriate</a:t>
            </a:r>
          </a:p>
          <a:p>
            <a:r>
              <a:rPr lang="en-US" b="1" dirty="0"/>
              <a:t>Clear documentation </a:t>
            </a:r>
            <a:r>
              <a:rPr lang="en-US" dirty="0"/>
              <a:t>of assumptions, modeling inputs, and implementation constraints (technical, operational, and institutional)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Document 2 — Sample ATT/GET Comparison</a:t>
            </a:r>
          </a:p>
        </p:txBody>
      </p:sp>
      <p:sp>
        <p:nvSpPr>
          <p:cNvPr id="3" name="Content Placeholder 2"/>
          <p:cNvSpPr>
            <a:spLocks noGrp="1"/>
          </p:cNvSpPr>
          <p:nvPr>
            <p:ph idx="1"/>
          </p:nvPr>
        </p:nvSpPr>
        <p:spPr>
          <a:xfrm>
            <a:off x="628650" y="1250949"/>
            <a:ext cx="7886700" cy="2550000"/>
          </a:xfrm>
        </p:spPr>
        <p:txBody>
          <a:bodyPr>
            <a:normAutofit/>
          </a:bodyPr>
          <a:lstStyle/>
          <a:p>
            <a:pPr>
              <a:buNone/>
            </a:pPr>
            <a:r>
              <a:rPr lang="en-US" dirty="0"/>
              <a:t>An accompanying Excel template facilitates the recommended comparison. Applicants are strongly encouraged to use or adapt it (or an equivalent format). It includes:</a:t>
            </a:r>
          </a:p>
          <a:p>
            <a:r>
              <a:rPr lang="en-US" b="1" dirty="0"/>
              <a:t>Rows for Type </a:t>
            </a:r>
            <a:r>
              <a:rPr lang="en-US" dirty="0"/>
              <a:t>(Wire / Non-Wire / Hybrid) and Key Constraints</a:t>
            </a:r>
          </a:p>
          <a:p>
            <a:r>
              <a:rPr lang="en-US" b="1" dirty="0"/>
              <a:t>Pre-populated rows </a:t>
            </a:r>
            <a:r>
              <a:rPr lang="en-US" dirty="0"/>
              <a:t>for common technologies (HVDC, DLR, Advanced Conductors, FACTS/STATCOMs, AAR, Topology Optimization, etc.)</a:t>
            </a:r>
          </a:p>
          <a:p>
            <a:r>
              <a:rPr lang="en-US" b="1" dirty="0"/>
              <a:t>Space for cost, performance, impact, and decision </a:t>
            </a:r>
            <a:r>
              <a:rPr lang="en-US" dirty="0"/>
              <a:t>information</a:t>
            </a:r>
          </a:p>
        </p:txBody>
      </p:sp>
      <p:pic>
        <p:nvPicPr>
          <p:cNvPr id="8" name="Picture 7">
            <a:extLst>
              <a:ext uri="{FF2B5EF4-FFF2-40B4-BE49-F238E27FC236}">
                <a16:creationId xmlns:a16="http://schemas.microsoft.com/office/drawing/2014/main" id="{4E1EB912-9A95-2113-D19A-7A6B7D82E3F6}"/>
              </a:ext>
            </a:extLst>
          </p:cNvPr>
          <p:cNvPicPr>
            <a:picLocks noChangeAspect="1"/>
          </p:cNvPicPr>
          <p:nvPr/>
        </p:nvPicPr>
        <p:blipFill>
          <a:blip r:embed="rId2"/>
          <a:stretch>
            <a:fillRect/>
          </a:stretch>
        </p:blipFill>
        <p:spPr>
          <a:xfrm>
            <a:off x="2533844" y="3800949"/>
            <a:ext cx="4076311" cy="279579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Submission Guidance</a:t>
            </a:r>
          </a:p>
        </p:txBody>
      </p:sp>
      <p:sp>
        <p:nvSpPr>
          <p:cNvPr id="3" name="Content Placeholder 2"/>
          <p:cNvSpPr>
            <a:spLocks noGrp="1"/>
          </p:cNvSpPr>
          <p:nvPr>
            <p:ph idx="1"/>
          </p:nvPr>
        </p:nvSpPr>
        <p:spPr/>
        <p:txBody>
          <a:bodyPr>
            <a:normAutofit/>
          </a:bodyPr>
          <a:lstStyle/>
          <a:p>
            <a:r>
              <a:rPr lang="en-US" b="1" dirty="0"/>
              <a:t>File as an appendix. </a:t>
            </a:r>
            <a:r>
              <a:rPr lang="en-US" dirty="0"/>
              <a:t>Submit the completed alternatives analysis, including the comparison table, as a clearly labeled appendix to transmission CPCN application.</a:t>
            </a:r>
          </a:p>
          <a:p>
            <a:r>
              <a:rPr lang="en-US" b="1" dirty="0"/>
              <a:t>Document your inputs. </a:t>
            </a:r>
            <a:r>
              <a:rPr lang="en-US" dirty="0"/>
              <a:t>Ensure all major assumptions, data sources, and PJM inputs are clearly documented.</a:t>
            </a:r>
          </a:p>
          <a:p>
            <a:r>
              <a:rPr lang="en-US" b="1" dirty="0"/>
              <a:t>Alternative formats allowed. </a:t>
            </a:r>
            <a:r>
              <a:rPr lang="en-US" dirty="0"/>
              <a:t>Applicants may propose alternative formats, provided they fully address the checklist.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“Due Consideration” Means</a:t>
            </a:r>
          </a:p>
        </p:txBody>
      </p:sp>
      <p:sp>
        <p:nvSpPr>
          <p:cNvPr id="5" name="Definition Callout"/>
          <p:cNvSpPr/>
          <p:nvPr/>
        </p:nvSpPr>
        <p:spPr>
          <a:xfrm>
            <a:off x="628650" y="1250949"/>
            <a:ext cx="7886700" cy="1150000"/>
          </a:xfrm>
          <a:prstGeom prst="rect">
            <a:avLst/>
          </a:prstGeom>
          <a:solidFill>
            <a:schemeClr val="accent1">
              <a:lumMod val="20000"/>
              <a:lumOff val="80000"/>
            </a:schemeClr>
          </a:solidFill>
        </p:spPr>
        <p:txBody>
          <a:bodyPr rtlCol="0" anchor="ctr">
            <a:normAutofit/>
          </a:bodyPr>
          <a:lstStyle/>
          <a:p>
            <a:r>
              <a:rPr lang="en-US" sz="1600" dirty="0"/>
              <a:t>For purposes of PPRP review, evidence of “Due Consideration” (Section 7-207) includes a documented, technology-specific alternatives analysis that is filed as an appendix to the CPCN application and is sufficient for PPRP to evaluate application completeness.</a:t>
            </a:r>
          </a:p>
        </p:txBody>
      </p:sp>
      <p:sp>
        <p:nvSpPr>
          <p:cNvPr id="3" name="Content Placeholder 2"/>
          <p:cNvSpPr>
            <a:spLocks noGrp="1"/>
          </p:cNvSpPr>
          <p:nvPr>
            <p:ph idx="1"/>
          </p:nvPr>
        </p:nvSpPr>
        <p:spPr>
          <a:xfrm>
            <a:off x="628650" y="2600000"/>
            <a:ext cx="7886700" cy="3488351"/>
          </a:xfrm>
        </p:spPr>
        <p:txBody>
          <a:bodyPr>
            <a:normAutofit/>
          </a:bodyPr>
          <a:lstStyle/>
          <a:p>
            <a:pPr>
              <a:buNone/>
            </a:pPr>
            <a:r>
              <a:rPr lang="en-US" b="1" dirty="0"/>
              <a:t>A complete analysis should:</a:t>
            </a:r>
          </a:p>
          <a:p>
            <a:r>
              <a:rPr lang="en-US" dirty="0"/>
              <a:t>Identify project needs / constraints that the ATT/GETs are tested against</a:t>
            </a:r>
          </a:p>
          <a:p>
            <a:r>
              <a:rPr lang="en-US" dirty="0"/>
              <a:t>Screen all relevant GET and ATT categories - both Wire and Non-Wire</a:t>
            </a:r>
          </a:p>
          <a:p>
            <a:r>
              <a:rPr lang="en-US" dirty="0"/>
              <a:t>Compare feasible alternatives against the proposed project</a:t>
            </a:r>
          </a:p>
          <a:p>
            <a:r>
              <a:rPr lang="en-US" dirty="0"/>
              <a:t>Explain why each technology was accepted or rejected</a:t>
            </a:r>
          </a:p>
          <a:p>
            <a:r>
              <a:rPr lang="en-US" dirty="0"/>
              <a:t>Provide evidence and quantitative assessment for all recommendations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250949"/>
            <a:ext cx="7886700" cy="4838351"/>
          </a:xfrm>
        </p:spPr>
        <p:txBody>
          <a:bodyPr>
            <a:normAutofit fontScale="92500" lnSpcReduction="10000"/>
          </a:bodyPr>
          <a:lstStyle/>
          <a:p>
            <a:pPr>
              <a:buNone/>
            </a:pPr>
            <a:r>
              <a:rPr lang="en-US" dirty="0"/>
              <a:t>The initial application should be complete enough to answer:</a:t>
            </a:r>
          </a:p>
          <a:p>
            <a:r>
              <a:rPr lang="en-US" dirty="0"/>
              <a:t>What ATTs/GETs were considered?</a:t>
            </a:r>
          </a:p>
          <a:p>
            <a:r>
              <a:rPr lang="en-US" dirty="0"/>
              <a:t>What specific need(s) or constraint(s) were they tested against?</a:t>
            </a:r>
          </a:p>
          <a:p>
            <a:r>
              <a:rPr lang="en-US" dirty="0"/>
              <a:t>What evidence (modeling, studies, PJM inputs) assessed substitutability?</a:t>
            </a:r>
          </a:p>
          <a:p>
            <a:r>
              <a:rPr lang="en-US" dirty="0"/>
              <a:t>How do alternatives compare quantitatively - capital and operating cost, transfer capability / congestion relief, avoided or deferred costs, implementation timeline, and risk?</a:t>
            </a:r>
          </a:p>
          <a:p>
            <a:pPr lvl="1"/>
            <a:r>
              <a:rPr lang="en-US" dirty="0"/>
              <a:t>What are the ratepayer, environmental, reliability, schedule, and land-use impacts of the alternatives?</a:t>
            </a:r>
          </a:p>
          <a:p>
            <a:pPr lvl="1"/>
            <a:r>
              <a:rPr lang="en-US" dirty="0"/>
              <a:t>Present quantitative comparisons in a clear summary table: capital cost, NPV / levelized cost, incremental transfer capability in MW, implementation timeline in months, ROW / acres impacted, etc.</a:t>
            </a:r>
          </a:p>
          <a:p>
            <a:r>
              <a:rPr lang="en-US" dirty="0"/>
              <a:t>Why was each technology accepted, rejected, or deferred?</a:t>
            </a:r>
          </a:p>
          <a:p>
            <a:r>
              <a:rPr lang="en-US" dirty="0"/>
              <a:t>Were distribution-system / non-wires alternatives evaluated (demand response, energy efficiency, targeted distribution upgrades, hosting capacity improvements)?</a:t>
            </a:r>
          </a:p>
        </p:txBody>
      </p:sp>
      <p:sp>
        <p:nvSpPr>
          <p:cNvPr id="2" name="Title 1"/>
          <p:cNvSpPr>
            <a:spLocks noGrp="1"/>
          </p:cNvSpPr>
          <p:nvPr>
            <p:ph type="title"/>
          </p:nvPr>
        </p:nvSpPr>
        <p:spPr>
          <a:xfrm>
            <a:off x="628650" y="433388"/>
            <a:ext cx="8189913" cy="531812"/>
          </a:xfrm>
        </p:spPr>
        <p:txBody>
          <a:bodyPr/>
          <a:lstStyle/>
          <a:p>
            <a:r>
              <a:rPr lang="en-US" dirty="0"/>
              <a:t>Guidelines: Suggested Questions</a:t>
            </a:r>
          </a:p>
        </p:txBody>
      </p:sp>
    </p:spTree>
    <p:extLst>
      <p:ext uri="{BB962C8B-B14F-4D97-AF65-F5344CB8AC3E}">
        <p14:creationId xmlns:p14="http://schemas.microsoft.com/office/powerpoint/2010/main" val="2725409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 Wire vs. ATT Non-Wire</a:t>
            </a:r>
          </a:p>
        </p:txBody>
      </p:sp>
      <p:pic>
        <p:nvPicPr>
          <p:cNvPr id="10" name="ATT Wire Icon"/>
          <p:cNvPicPr>
            <a:picLocks noChangeAspect="1"/>
          </p:cNvPicPr>
          <p:nvPr/>
        </p:nvPicPr>
        <p:blipFill>
          <a:blip r:embed="rId2"/>
          <a:stretch>
            <a:fillRect/>
          </a:stretch>
        </p:blipFill>
        <p:spPr>
          <a:xfrm>
            <a:off x="1761326" y="1440000"/>
            <a:ext cx="1484650" cy="1150000"/>
          </a:xfrm>
          <a:prstGeom prst="rect">
            <a:avLst/>
          </a:prstGeom>
        </p:spPr>
      </p:pic>
      <p:pic>
        <p:nvPicPr>
          <p:cNvPr id="11" name="ATT Non-Wire Icon"/>
          <p:cNvPicPr>
            <a:picLocks noChangeAspect="1"/>
          </p:cNvPicPr>
          <p:nvPr/>
        </p:nvPicPr>
        <p:blipFill>
          <a:blip r:embed="rId3"/>
          <a:stretch>
            <a:fillRect/>
          </a:stretch>
        </p:blipFill>
        <p:spPr>
          <a:xfrm>
            <a:off x="6065349" y="1440000"/>
            <a:ext cx="1150000" cy="1150000"/>
          </a:xfrm>
          <a:prstGeom prst="rect">
            <a:avLst/>
          </a:prstGeom>
        </p:spPr>
      </p:pic>
      <p:sp>
        <p:nvSpPr>
          <p:cNvPr id="3" name="Content Placeholder 2"/>
          <p:cNvSpPr>
            <a:spLocks noGrp="1"/>
          </p:cNvSpPr>
          <p:nvPr>
            <p:ph sz="half" idx="1"/>
          </p:nvPr>
        </p:nvSpPr>
        <p:spPr>
          <a:xfrm>
            <a:off x="628651" y="2820000"/>
            <a:ext cx="3750000" cy="3000000"/>
          </a:xfrm>
        </p:spPr>
        <p:txBody>
          <a:bodyPr>
            <a:normAutofit/>
          </a:bodyPr>
          <a:lstStyle/>
          <a:p>
            <a:pPr algn="ctr">
              <a:buNone/>
            </a:pPr>
            <a:r>
              <a:rPr lang="en-US" sz="2000" b="1" dirty="0">
                <a:solidFill>
                  <a:schemeClr val="accent1"/>
                </a:solidFill>
              </a:rPr>
              <a:t>ATT Wire</a:t>
            </a:r>
          </a:p>
          <a:p>
            <a:pPr algn="ctr">
              <a:buNone/>
            </a:pPr>
            <a:r>
              <a:rPr lang="en-US" sz="1500" dirty="0"/>
              <a:t>Technologies directly tied to transmission lines, conductors, converter stations, control equipment, or line-rating systems.</a:t>
            </a:r>
            <a:endParaRPr lang="en-US" sz="1000" dirty="0"/>
          </a:p>
        </p:txBody>
      </p:sp>
      <p:sp>
        <p:nvSpPr>
          <p:cNvPr id="12" name="Non-Wire Column"/>
          <p:cNvSpPr txBox="1"/>
          <p:nvPr/>
        </p:nvSpPr>
        <p:spPr>
          <a:xfrm>
            <a:off x="4765349" y="2820000"/>
            <a:ext cx="3750000" cy="3000000"/>
          </a:xfrm>
          <a:prstGeom prst="rect">
            <a:avLst/>
          </a:prstGeom>
          <a:noFill/>
        </p:spPr>
        <p:txBody>
          <a:bodyPr wrap="square" rtlCol="0">
            <a:normAutofit/>
          </a:bodyPr>
          <a:lstStyle/>
          <a:p>
            <a:pPr algn="ctr"/>
            <a:r>
              <a:rPr lang="en-US" sz="2000" b="1" dirty="0">
                <a:solidFill>
                  <a:schemeClr val="accent6"/>
                </a:solidFill>
              </a:rPr>
              <a:t>ATT Non-Wire</a:t>
            </a:r>
          </a:p>
          <a:p>
            <a:pPr algn="ctr"/>
            <a:r>
              <a:rPr lang="en-US" sz="1500" dirty="0"/>
              <a:t>Solutions that use data, controls, operating practices, or customer-side resources to improve grid performance without immediately building new transmission or distribution lines.</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1" y="612619"/>
            <a:ext cx="8189425" cy="531518"/>
          </a:xfrm>
        </p:spPr>
        <p:txBody>
          <a:bodyPr/>
          <a:lstStyle/>
          <a:p>
            <a:r>
              <a:rPr lang="en-US" dirty="0"/>
              <a:t>Non-Wire Technology: Storage</a:t>
            </a:r>
          </a:p>
        </p:txBody>
      </p:sp>
      <p:sp>
        <p:nvSpPr>
          <p:cNvPr id="3" name="Content Placeholder 2"/>
          <p:cNvSpPr>
            <a:spLocks noGrp="1"/>
          </p:cNvSpPr>
          <p:nvPr>
            <p:ph sz="half" idx="1"/>
          </p:nvPr>
        </p:nvSpPr>
        <p:spPr/>
        <p:txBody>
          <a:bodyPr>
            <a:normAutofit/>
          </a:bodyPr>
          <a:lstStyle/>
          <a:p>
            <a:pPr>
              <a:buNone/>
            </a:pPr>
            <a:r>
              <a:rPr lang="en-US" b="1" dirty="0">
                <a:solidFill>
                  <a:schemeClr val="accent1"/>
                </a:solidFill>
              </a:rPr>
              <a:t>Due</a:t>
            </a:r>
            <a:r>
              <a:rPr lang="en-US" sz="1800" b="1" dirty="0">
                <a:solidFill>
                  <a:schemeClr val="accent1"/>
                </a:solidFill>
              </a:rPr>
              <a:t> consideration</a:t>
            </a:r>
          </a:p>
          <a:p>
            <a:r>
              <a:rPr lang="en-US" sz="1600" dirty="0"/>
              <a:t>Whether storage could provide the needed transmission service - congestion relief, voltage support, power-flow control, or stability</a:t>
            </a:r>
          </a:p>
          <a:p>
            <a:r>
              <a:rPr lang="en-US" sz="1600" dirty="0"/>
              <a:t>Whether it would be planned, operated, and cost-recovered as a transmission asset - not dispatched for wholesale energy arbitrage</a:t>
            </a:r>
          </a:p>
        </p:txBody>
      </p:sp>
      <p:sp>
        <p:nvSpPr>
          <p:cNvPr id="4" name="Content Placeholder 3"/>
          <p:cNvSpPr>
            <a:spLocks noGrp="1"/>
          </p:cNvSpPr>
          <p:nvPr>
            <p:ph sz="half" idx="2"/>
          </p:nvPr>
        </p:nvSpPr>
        <p:spPr/>
        <p:txBody>
          <a:bodyPr>
            <a:normAutofit/>
          </a:bodyPr>
          <a:lstStyle/>
          <a:p>
            <a:pPr>
              <a:buNone/>
            </a:pPr>
            <a:r>
              <a:rPr lang="en-US" sz="1800" b="1" dirty="0">
                <a:solidFill>
                  <a:schemeClr val="accent6"/>
                </a:solidFill>
              </a:rPr>
              <a:t>Applicant should identify</a:t>
            </a:r>
          </a:p>
          <a:p>
            <a:r>
              <a:rPr lang="en-US" sz="1600" dirty="0"/>
              <a:t>Size, location, duration, operating protocol, charging constraints, and deliverability</a:t>
            </a:r>
          </a:p>
          <a:p>
            <a:r>
              <a:rPr lang="en-US" sz="1600" dirty="0"/>
              <a:t>PJM tariff treatment, interconnection requirements, and cost-recovery pathway</a:t>
            </a:r>
          </a:p>
          <a:p>
            <a:r>
              <a:rPr lang="en-US" sz="1600" dirty="0"/>
              <a:t>Whether storage would replace, defer, or supplement the proposed line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4CB115BD-1C01-2EF9-3C61-2A946938D731}"/>
              </a:ext>
            </a:extLst>
          </p:cNvPr>
          <p:cNvSpPr>
            <a:spLocks noGrp="1"/>
          </p:cNvSpPr>
          <p:nvPr>
            <p:ph idx="1"/>
          </p:nvPr>
        </p:nvSpPr>
        <p:spPr>
          <a:xfrm>
            <a:off x="628650" y="1490897"/>
            <a:ext cx="7886700" cy="4754484"/>
          </a:xfrm>
        </p:spPr>
        <p:txBody>
          <a:bodyPr/>
          <a:lstStyle/>
          <a:p>
            <a:r>
              <a:rPr lang="en-US" b="1" dirty="0"/>
              <a:t>Ambient-Adjusted Ratings (AAR):</a:t>
            </a:r>
            <a:r>
              <a:rPr lang="en-US" dirty="0"/>
              <a:t> Includes approaches that use forecasted temperatures to optimize existing transmission paths</a:t>
            </a:r>
          </a:p>
          <a:p>
            <a:pPr lvl="1"/>
            <a:r>
              <a:rPr lang="en-US" dirty="0"/>
              <a:t>Due consideration should address whether AAR could increase facility capacity and reduce, resize, or defer the proposed project</a:t>
            </a:r>
          </a:p>
          <a:p>
            <a:r>
              <a:rPr lang="en-US" b="1" dirty="0"/>
              <a:t>Topology Optimization / Transmission Switching:</a:t>
            </a:r>
            <a:r>
              <a:rPr lang="en-US" dirty="0"/>
              <a:t> Software reconfiguration of the existing grid to relieve congestion</a:t>
            </a:r>
          </a:p>
          <a:p>
            <a:pPr lvl="1"/>
            <a:r>
              <a:rPr lang="en-US" dirty="0"/>
              <a:t>Due consideration should address whether alternative configurations or switching could address the project driver without adversely affecting reliability or shifting constraints elsewhere</a:t>
            </a:r>
          </a:p>
          <a:p>
            <a:r>
              <a:rPr lang="en-US" b="1" dirty="0"/>
              <a:t>Advanced Power Flow Control:</a:t>
            </a:r>
            <a:r>
              <a:rPr lang="en-US" dirty="0"/>
              <a:t> Devices that redirect flows to better utilize existing paths</a:t>
            </a:r>
          </a:p>
          <a:p>
            <a:pPr lvl="1"/>
            <a:r>
              <a:rPr lang="en-US" dirty="0"/>
              <a:t>Due consideration should address whether power-flow-control devices could relieve the constraint, improve use of nearby facilities, or reduce, resize, or defer the proposed project</a:t>
            </a:r>
          </a:p>
        </p:txBody>
      </p:sp>
      <p:sp>
        <p:nvSpPr>
          <p:cNvPr id="5" name="Slide Number Placeholder 4">
            <a:extLst>
              <a:ext uri="{FF2B5EF4-FFF2-40B4-BE49-F238E27FC236}">
                <a16:creationId xmlns:a16="http://schemas.microsoft.com/office/drawing/2014/main" id="{D9D7DD08-A62D-53B6-0040-D767FB07F99C}"/>
              </a:ext>
            </a:extLst>
          </p:cNvPr>
          <p:cNvSpPr>
            <a:spLocks noGrp="1"/>
          </p:cNvSpPr>
          <p:nvPr>
            <p:ph type="sldNum" sz="quarter" idx="10"/>
          </p:nvPr>
        </p:nvSpPr>
        <p:spPr/>
        <p:txBody>
          <a:bodyPr/>
          <a:lstStyle/>
          <a:p>
            <a:pPr algn="r" eaLnBrk="1" hangingPunct="1"/>
            <a:fld id="{F595206A-19E2-42E7-B226-A97E93DFAB39}" type="slidenum">
              <a:rPr lang="en-US" smtClean="0"/>
              <a:pPr algn="r" eaLnBrk="1" hangingPunct="1"/>
              <a:t>10</a:t>
            </a:fld>
            <a:endParaRPr lang="en-US"/>
          </a:p>
        </p:txBody>
      </p:sp>
      <p:sp>
        <p:nvSpPr>
          <p:cNvPr id="4" name="Title 1">
            <a:extLst>
              <a:ext uri="{FF2B5EF4-FFF2-40B4-BE49-F238E27FC236}">
                <a16:creationId xmlns:a16="http://schemas.microsoft.com/office/drawing/2014/main" id="{EC9EF9C5-5DC1-1740-5F4D-911F7EAB8B64}"/>
              </a:ext>
            </a:extLst>
          </p:cNvPr>
          <p:cNvSpPr txBox="1">
            <a:spLocks/>
          </p:cNvSpPr>
          <p:nvPr/>
        </p:nvSpPr>
        <p:spPr>
          <a:xfrm>
            <a:off x="628651" y="612619"/>
            <a:ext cx="8189425" cy="531518"/>
          </a:xfrm>
          <a:prstGeom prst="rect">
            <a:avLst/>
          </a:prstGeom>
        </p:spPr>
        <p:txBody>
          <a:bodyPr vert="horz" lIns="91440" tIns="45720" rIns="91440" bIns="45720" rtlCol="0" anchor="b">
            <a:noAutofit/>
          </a:bodyPr>
          <a:lstStyle>
            <a:lvl1pPr marL="231775" indent="-231775" algn="l" defTabSz="685800" rtl="0" eaLnBrk="0" fontAlgn="base" hangingPunct="0">
              <a:spcBef>
                <a:spcPct val="0"/>
              </a:spcBef>
              <a:spcAft>
                <a:spcPct val="0"/>
              </a:spcAft>
              <a:defRPr sz="3200" b="0" kern="1200" cap="small">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defRPr>
            </a:lvl1pPr>
            <a:lvl2pPr algn="l" defTabSz="685800" rtl="0" eaLnBrk="0" fontAlgn="base" hangingPunct="0">
              <a:spcBef>
                <a:spcPct val="0"/>
              </a:spcBef>
              <a:spcAft>
                <a:spcPct val="0"/>
              </a:spcAft>
              <a:defRPr sz="3300">
                <a:solidFill>
                  <a:srgbClr val="2E75B6"/>
                </a:solidFill>
                <a:latin typeface="Tahoma" panose="020B0604030504040204" pitchFamily="34" charset="0"/>
                <a:cs typeface="Tahoma" panose="020B0604030504040204" pitchFamily="34" charset="0"/>
              </a:defRPr>
            </a:lvl2pPr>
            <a:lvl3pPr algn="l" defTabSz="685800" rtl="0" eaLnBrk="0" fontAlgn="base" hangingPunct="0">
              <a:spcBef>
                <a:spcPct val="0"/>
              </a:spcBef>
              <a:spcAft>
                <a:spcPct val="0"/>
              </a:spcAft>
              <a:defRPr sz="3300">
                <a:solidFill>
                  <a:srgbClr val="2E75B6"/>
                </a:solidFill>
                <a:latin typeface="Tahoma" panose="020B0604030504040204" pitchFamily="34" charset="0"/>
                <a:cs typeface="Tahoma" panose="020B0604030504040204" pitchFamily="34" charset="0"/>
              </a:defRPr>
            </a:lvl3pPr>
            <a:lvl4pPr algn="l" defTabSz="685800" rtl="0" eaLnBrk="0" fontAlgn="base" hangingPunct="0">
              <a:spcBef>
                <a:spcPct val="0"/>
              </a:spcBef>
              <a:spcAft>
                <a:spcPct val="0"/>
              </a:spcAft>
              <a:defRPr sz="3300">
                <a:solidFill>
                  <a:srgbClr val="2E75B6"/>
                </a:solidFill>
                <a:latin typeface="Tahoma" panose="020B0604030504040204" pitchFamily="34" charset="0"/>
                <a:cs typeface="Tahoma" panose="020B0604030504040204" pitchFamily="34" charset="0"/>
              </a:defRPr>
            </a:lvl4pPr>
            <a:lvl5pPr algn="l" defTabSz="685800" rtl="0" eaLnBrk="0" fontAlgn="base" hangingPunct="0">
              <a:spcBef>
                <a:spcPct val="0"/>
              </a:spcBef>
              <a:spcAft>
                <a:spcPct val="0"/>
              </a:spcAft>
              <a:defRPr sz="3300">
                <a:solidFill>
                  <a:srgbClr val="2E75B6"/>
                </a:solidFill>
                <a:latin typeface="Tahoma" panose="020B0604030504040204" pitchFamily="34" charset="0"/>
                <a:cs typeface="Tahoma" panose="020B0604030504040204" pitchFamily="34" charset="0"/>
              </a:defRPr>
            </a:lvl5pPr>
            <a:lvl6pPr marL="457200" algn="l" defTabSz="685800" rtl="0" fontAlgn="base">
              <a:spcBef>
                <a:spcPct val="0"/>
              </a:spcBef>
              <a:spcAft>
                <a:spcPct val="0"/>
              </a:spcAft>
              <a:defRPr sz="3300">
                <a:solidFill>
                  <a:srgbClr val="2E75B6"/>
                </a:solidFill>
                <a:latin typeface="Tahoma" panose="020B0604030504040204" pitchFamily="34" charset="0"/>
                <a:cs typeface="Tahoma" panose="020B0604030504040204" pitchFamily="34" charset="0"/>
              </a:defRPr>
            </a:lvl6pPr>
            <a:lvl7pPr marL="914400" algn="l" defTabSz="685800" rtl="0" fontAlgn="base">
              <a:spcBef>
                <a:spcPct val="0"/>
              </a:spcBef>
              <a:spcAft>
                <a:spcPct val="0"/>
              </a:spcAft>
              <a:defRPr sz="3300">
                <a:solidFill>
                  <a:srgbClr val="2E75B6"/>
                </a:solidFill>
                <a:latin typeface="Tahoma" panose="020B0604030504040204" pitchFamily="34" charset="0"/>
                <a:cs typeface="Tahoma" panose="020B0604030504040204" pitchFamily="34" charset="0"/>
              </a:defRPr>
            </a:lvl7pPr>
            <a:lvl8pPr marL="1371600" algn="l" defTabSz="685800" rtl="0" fontAlgn="base">
              <a:spcBef>
                <a:spcPct val="0"/>
              </a:spcBef>
              <a:spcAft>
                <a:spcPct val="0"/>
              </a:spcAft>
              <a:defRPr sz="3300">
                <a:solidFill>
                  <a:srgbClr val="2E75B6"/>
                </a:solidFill>
                <a:latin typeface="Tahoma" panose="020B0604030504040204" pitchFamily="34" charset="0"/>
                <a:cs typeface="Tahoma" panose="020B0604030504040204" pitchFamily="34" charset="0"/>
              </a:defRPr>
            </a:lvl8pPr>
            <a:lvl9pPr marL="1828800" algn="l" defTabSz="685800" rtl="0" fontAlgn="base">
              <a:spcBef>
                <a:spcPct val="0"/>
              </a:spcBef>
              <a:spcAft>
                <a:spcPct val="0"/>
              </a:spcAft>
              <a:defRPr sz="3300">
                <a:solidFill>
                  <a:srgbClr val="2E75B6"/>
                </a:solidFill>
                <a:latin typeface="Tahoma" panose="020B0604030504040204" pitchFamily="34" charset="0"/>
                <a:cs typeface="Tahoma" panose="020B0604030504040204" pitchFamily="34" charset="0"/>
              </a:defRPr>
            </a:lvl9pPr>
          </a:lstStyle>
          <a:p>
            <a:r>
              <a:rPr lang="en-US" dirty="0"/>
              <a:t>Non-Wire Technology: Other ATTs/GETs</a:t>
            </a:r>
          </a:p>
        </p:txBody>
      </p:sp>
    </p:spTree>
    <p:extLst>
      <p:ext uri="{BB962C8B-B14F-4D97-AF65-F5344CB8AC3E}">
        <p14:creationId xmlns:p14="http://schemas.microsoft.com/office/powerpoint/2010/main" val="3816033069"/>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Wire Technology: Dynamic Line Ratings</a:t>
            </a:r>
          </a:p>
        </p:txBody>
      </p:sp>
      <p:sp>
        <p:nvSpPr>
          <p:cNvPr id="3" name="Content Placeholder 2"/>
          <p:cNvSpPr>
            <a:spLocks noGrp="1"/>
          </p:cNvSpPr>
          <p:nvPr>
            <p:ph sz="half" idx="1"/>
          </p:nvPr>
        </p:nvSpPr>
        <p:spPr/>
        <p:txBody>
          <a:bodyPr>
            <a:normAutofit/>
          </a:bodyPr>
          <a:lstStyle/>
          <a:p>
            <a:pPr>
              <a:buNone/>
            </a:pPr>
            <a:r>
              <a:rPr lang="en-US" sz="1800" b="1" dirty="0">
                <a:solidFill>
                  <a:schemeClr val="accent1"/>
                </a:solidFill>
              </a:rPr>
              <a:t>Due consideration</a:t>
            </a:r>
          </a:p>
          <a:p>
            <a:r>
              <a:rPr lang="en-US" sz="1600" dirty="0"/>
              <a:t>Whether the binding constraint is rating-related</a:t>
            </a:r>
          </a:p>
          <a:p>
            <a:r>
              <a:rPr lang="en-US" sz="1600" dirty="0"/>
              <a:t>Whether more accurate real-time or forecasted ratings could increase usable capacity</a:t>
            </a:r>
          </a:p>
        </p:txBody>
      </p:sp>
      <p:sp>
        <p:nvSpPr>
          <p:cNvPr id="4" name="Content Placeholder 3"/>
          <p:cNvSpPr>
            <a:spLocks noGrp="1"/>
          </p:cNvSpPr>
          <p:nvPr>
            <p:ph sz="half" idx="2"/>
          </p:nvPr>
        </p:nvSpPr>
        <p:spPr/>
        <p:txBody>
          <a:bodyPr>
            <a:normAutofit/>
          </a:bodyPr>
          <a:lstStyle/>
          <a:p>
            <a:pPr>
              <a:buNone/>
            </a:pPr>
            <a:r>
              <a:rPr lang="en-US" sz="1800" b="1" dirty="0">
                <a:solidFill>
                  <a:schemeClr val="accent6"/>
                </a:solidFill>
              </a:rPr>
              <a:t>Applicant should describe</a:t>
            </a:r>
          </a:p>
          <a:p>
            <a:r>
              <a:rPr lang="en-US" sz="1600" dirty="0"/>
              <a:t>Existing rating methodology (static vs. seasonal assumptions)</a:t>
            </a:r>
          </a:p>
          <a:p>
            <a:r>
              <a:rPr lang="en-US" sz="1600" dirty="0"/>
              <a:t>Communications and sensor requirements, and PJM integration requirements</a:t>
            </a:r>
          </a:p>
          <a:p>
            <a:r>
              <a:rPr lang="en-US" sz="1600" dirty="0"/>
              <a:t>Operating procedures and expected incremental capacity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1" y="612619"/>
            <a:ext cx="8189425" cy="531518"/>
          </a:xfrm>
        </p:spPr>
        <p:txBody>
          <a:bodyPr/>
          <a:lstStyle/>
          <a:p>
            <a:r>
              <a:rPr lang="en-US" dirty="0"/>
              <a:t>Wire Technology: High-Performance Conductors</a:t>
            </a:r>
          </a:p>
        </p:txBody>
      </p:sp>
      <p:sp>
        <p:nvSpPr>
          <p:cNvPr id="3" name="Content Placeholder 2"/>
          <p:cNvSpPr>
            <a:spLocks noGrp="1"/>
          </p:cNvSpPr>
          <p:nvPr>
            <p:ph sz="half" idx="1"/>
          </p:nvPr>
        </p:nvSpPr>
        <p:spPr/>
        <p:txBody>
          <a:bodyPr>
            <a:normAutofit/>
          </a:bodyPr>
          <a:lstStyle/>
          <a:p>
            <a:pPr>
              <a:buNone/>
            </a:pPr>
            <a:r>
              <a:rPr lang="en-US" sz="1800" b="1" dirty="0">
                <a:solidFill>
                  <a:schemeClr val="accent1"/>
                </a:solidFill>
              </a:rPr>
              <a:t>Due consideration</a:t>
            </a:r>
          </a:p>
          <a:p>
            <a:r>
              <a:rPr lang="en-US" sz="1600" dirty="0"/>
              <a:t>Whether the need could be met by reconductoring an existing line or rebuilding within an existing right-of-way (ROW)</a:t>
            </a:r>
          </a:p>
          <a:p>
            <a:r>
              <a:rPr lang="en-US" sz="1600" dirty="0"/>
              <a:t>Whether advanced conductors - including reconductoring on parallel or nearby lines to reduce structure needs, ROW impacts, or future upgrade costs</a:t>
            </a:r>
          </a:p>
        </p:txBody>
      </p:sp>
      <p:sp>
        <p:nvSpPr>
          <p:cNvPr id="4" name="Content Placeholder 3"/>
          <p:cNvSpPr>
            <a:spLocks noGrp="1"/>
          </p:cNvSpPr>
          <p:nvPr>
            <p:ph sz="half" idx="2"/>
          </p:nvPr>
        </p:nvSpPr>
        <p:spPr/>
        <p:txBody>
          <a:bodyPr>
            <a:normAutofit/>
          </a:bodyPr>
          <a:lstStyle/>
          <a:p>
            <a:pPr>
              <a:buNone/>
            </a:pPr>
            <a:r>
              <a:rPr lang="en-US" sz="1800" b="1" dirty="0">
                <a:solidFill>
                  <a:schemeClr val="accent6"/>
                </a:solidFill>
              </a:rPr>
              <a:t>Applicant should provide</a:t>
            </a:r>
          </a:p>
          <a:p>
            <a:r>
              <a:rPr lang="en-US" sz="1600" dirty="0"/>
              <a:t>An explanation of the costs, capacity benefits, structural requirements, and implementation timelines for each applicable scenario</a:t>
            </a:r>
          </a:p>
          <a:p>
            <a:r>
              <a:rPr lang="en-US" sz="1600" dirty="0"/>
              <a:t>Resulting effect on structures, right-of-way, and future upgrade costs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97E10-87B9-16A3-B253-FFFE952DEAC4}"/>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3AB0B04A-F438-C634-9D11-87E94803C31C}"/>
              </a:ext>
            </a:extLst>
          </p:cNvPr>
          <p:cNvSpPr>
            <a:spLocks noGrp="1"/>
          </p:cNvSpPr>
          <p:nvPr>
            <p:ph idx="1"/>
          </p:nvPr>
        </p:nvSpPr>
        <p:spPr/>
        <p:txBody>
          <a:bodyPr/>
          <a:lstStyle/>
          <a:p>
            <a:r>
              <a:rPr lang="en-US" b="1" dirty="0"/>
              <a:t>HVDC:</a:t>
            </a:r>
            <a:r>
              <a:rPr lang="en-US" dirty="0"/>
              <a:t> Long-distance transfer, offshore wind, underwater/underground routes, interconnecting asynchronous grids</a:t>
            </a:r>
          </a:p>
          <a:p>
            <a:pPr lvl="1"/>
            <a:r>
              <a:rPr lang="en-US" dirty="0"/>
              <a:t>Due consideration should address whether the distance, transfer requirements, routing constraints, controllability benefits, or grid-interconnection needs justify evaluation of an HVDC alternative</a:t>
            </a:r>
          </a:p>
          <a:p>
            <a:r>
              <a:rPr lang="en-US" b="1" dirty="0"/>
              <a:t>FACTS / STATCOMs:</a:t>
            </a:r>
            <a:r>
              <a:rPr lang="en-US" dirty="0"/>
              <a:t> Voltage stability, reactive power support, improving existing AC performance</a:t>
            </a:r>
          </a:p>
          <a:p>
            <a:pPr lvl="1"/>
            <a:r>
              <a:rPr lang="en-US" dirty="0"/>
              <a:t>Due consideration should address whether the identified project driver involves voltage stability, reactive-power needs, or power-flow limitations that could be addressed through FACTS or STATCOM equipment</a:t>
            </a:r>
          </a:p>
        </p:txBody>
      </p:sp>
      <p:sp>
        <p:nvSpPr>
          <p:cNvPr id="5" name="Slide Number Placeholder 4">
            <a:extLst>
              <a:ext uri="{FF2B5EF4-FFF2-40B4-BE49-F238E27FC236}">
                <a16:creationId xmlns:a16="http://schemas.microsoft.com/office/drawing/2014/main" id="{9AA59A3F-E130-A1F9-9B3D-49F2076EDAD1}"/>
              </a:ext>
            </a:extLst>
          </p:cNvPr>
          <p:cNvSpPr>
            <a:spLocks noGrp="1"/>
          </p:cNvSpPr>
          <p:nvPr>
            <p:ph type="sldNum" sz="quarter" idx="10"/>
          </p:nvPr>
        </p:nvSpPr>
        <p:spPr/>
        <p:txBody>
          <a:bodyPr/>
          <a:lstStyle/>
          <a:p>
            <a:pPr algn="r" eaLnBrk="1" hangingPunct="1"/>
            <a:fld id="{F595206A-19E2-42E7-B226-A97E93DFAB39}" type="slidenum">
              <a:rPr lang="en-US" smtClean="0"/>
              <a:pPr algn="r" eaLnBrk="1" hangingPunct="1"/>
              <a:t>13</a:t>
            </a:fld>
            <a:endParaRPr lang="en-US"/>
          </a:p>
        </p:txBody>
      </p:sp>
      <p:sp>
        <p:nvSpPr>
          <p:cNvPr id="8" name="Title 1">
            <a:extLst>
              <a:ext uri="{FF2B5EF4-FFF2-40B4-BE49-F238E27FC236}">
                <a16:creationId xmlns:a16="http://schemas.microsoft.com/office/drawing/2014/main" id="{DAB90FF2-8A14-0AE4-7B19-E498CA485005}"/>
              </a:ext>
            </a:extLst>
          </p:cNvPr>
          <p:cNvSpPr txBox="1">
            <a:spLocks/>
          </p:cNvSpPr>
          <p:nvPr/>
        </p:nvSpPr>
        <p:spPr>
          <a:xfrm>
            <a:off x="628651" y="612619"/>
            <a:ext cx="8189425" cy="531518"/>
          </a:xfrm>
          <a:prstGeom prst="rect">
            <a:avLst/>
          </a:prstGeom>
        </p:spPr>
        <p:txBody>
          <a:bodyPr vert="horz" lIns="91440" tIns="45720" rIns="91440" bIns="45720" rtlCol="0" anchor="b">
            <a:noAutofit/>
          </a:bodyPr>
          <a:lstStyle>
            <a:lvl1pPr marL="231775" indent="-231775" algn="l" defTabSz="685800" rtl="0" eaLnBrk="0" fontAlgn="base" hangingPunct="0">
              <a:spcBef>
                <a:spcPct val="0"/>
              </a:spcBef>
              <a:spcAft>
                <a:spcPct val="0"/>
              </a:spcAft>
              <a:defRPr sz="3200" b="0" kern="1200" cap="small">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defRPr>
            </a:lvl1pPr>
            <a:lvl2pPr algn="l" defTabSz="685800" rtl="0" eaLnBrk="0" fontAlgn="base" hangingPunct="0">
              <a:spcBef>
                <a:spcPct val="0"/>
              </a:spcBef>
              <a:spcAft>
                <a:spcPct val="0"/>
              </a:spcAft>
              <a:defRPr sz="3300">
                <a:solidFill>
                  <a:srgbClr val="2E75B6"/>
                </a:solidFill>
                <a:latin typeface="Tahoma" panose="020B0604030504040204" pitchFamily="34" charset="0"/>
                <a:cs typeface="Tahoma" panose="020B0604030504040204" pitchFamily="34" charset="0"/>
              </a:defRPr>
            </a:lvl2pPr>
            <a:lvl3pPr algn="l" defTabSz="685800" rtl="0" eaLnBrk="0" fontAlgn="base" hangingPunct="0">
              <a:spcBef>
                <a:spcPct val="0"/>
              </a:spcBef>
              <a:spcAft>
                <a:spcPct val="0"/>
              </a:spcAft>
              <a:defRPr sz="3300">
                <a:solidFill>
                  <a:srgbClr val="2E75B6"/>
                </a:solidFill>
                <a:latin typeface="Tahoma" panose="020B0604030504040204" pitchFamily="34" charset="0"/>
                <a:cs typeface="Tahoma" panose="020B0604030504040204" pitchFamily="34" charset="0"/>
              </a:defRPr>
            </a:lvl3pPr>
            <a:lvl4pPr algn="l" defTabSz="685800" rtl="0" eaLnBrk="0" fontAlgn="base" hangingPunct="0">
              <a:spcBef>
                <a:spcPct val="0"/>
              </a:spcBef>
              <a:spcAft>
                <a:spcPct val="0"/>
              </a:spcAft>
              <a:defRPr sz="3300">
                <a:solidFill>
                  <a:srgbClr val="2E75B6"/>
                </a:solidFill>
                <a:latin typeface="Tahoma" panose="020B0604030504040204" pitchFamily="34" charset="0"/>
                <a:cs typeface="Tahoma" panose="020B0604030504040204" pitchFamily="34" charset="0"/>
              </a:defRPr>
            </a:lvl4pPr>
            <a:lvl5pPr algn="l" defTabSz="685800" rtl="0" eaLnBrk="0" fontAlgn="base" hangingPunct="0">
              <a:spcBef>
                <a:spcPct val="0"/>
              </a:spcBef>
              <a:spcAft>
                <a:spcPct val="0"/>
              </a:spcAft>
              <a:defRPr sz="3300">
                <a:solidFill>
                  <a:srgbClr val="2E75B6"/>
                </a:solidFill>
                <a:latin typeface="Tahoma" panose="020B0604030504040204" pitchFamily="34" charset="0"/>
                <a:cs typeface="Tahoma" panose="020B0604030504040204" pitchFamily="34" charset="0"/>
              </a:defRPr>
            </a:lvl5pPr>
            <a:lvl6pPr marL="457200" algn="l" defTabSz="685800" rtl="0" fontAlgn="base">
              <a:spcBef>
                <a:spcPct val="0"/>
              </a:spcBef>
              <a:spcAft>
                <a:spcPct val="0"/>
              </a:spcAft>
              <a:defRPr sz="3300">
                <a:solidFill>
                  <a:srgbClr val="2E75B6"/>
                </a:solidFill>
                <a:latin typeface="Tahoma" panose="020B0604030504040204" pitchFamily="34" charset="0"/>
                <a:cs typeface="Tahoma" panose="020B0604030504040204" pitchFamily="34" charset="0"/>
              </a:defRPr>
            </a:lvl6pPr>
            <a:lvl7pPr marL="914400" algn="l" defTabSz="685800" rtl="0" fontAlgn="base">
              <a:spcBef>
                <a:spcPct val="0"/>
              </a:spcBef>
              <a:spcAft>
                <a:spcPct val="0"/>
              </a:spcAft>
              <a:defRPr sz="3300">
                <a:solidFill>
                  <a:srgbClr val="2E75B6"/>
                </a:solidFill>
                <a:latin typeface="Tahoma" panose="020B0604030504040204" pitchFamily="34" charset="0"/>
                <a:cs typeface="Tahoma" panose="020B0604030504040204" pitchFamily="34" charset="0"/>
              </a:defRPr>
            </a:lvl7pPr>
            <a:lvl8pPr marL="1371600" algn="l" defTabSz="685800" rtl="0" fontAlgn="base">
              <a:spcBef>
                <a:spcPct val="0"/>
              </a:spcBef>
              <a:spcAft>
                <a:spcPct val="0"/>
              </a:spcAft>
              <a:defRPr sz="3300">
                <a:solidFill>
                  <a:srgbClr val="2E75B6"/>
                </a:solidFill>
                <a:latin typeface="Tahoma" panose="020B0604030504040204" pitchFamily="34" charset="0"/>
                <a:cs typeface="Tahoma" panose="020B0604030504040204" pitchFamily="34" charset="0"/>
              </a:defRPr>
            </a:lvl8pPr>
            <a:lvl9pPr marL="1828800" algn="l" defTabSz="685800" rtl="0" fontAlgn="base">
              <a:spcBef>
                <a:spcPct val="0"/>
              </a:spcBef>
              <a:spcAft>
                <a:spcPct val="0"/>
              </a:spcAft>
              <a:defRPr sz="3300">
                <a:solidFill>
                  <a:srgbClr val="2E75B6"/>
                </a:solidFill>
                <a:latin typeface="Tahoma" panose="020B0604030504040204" pitchFamily="34" charset="0"/>
                <a:cs typeface="Tahoma" panose="020B0604030504040204" pitchFamily="34" charset="0"/>
              </a:defRPr>
            </a:lvl9pPr>
          </a:lstStyle>
          <a:p>
            <a:r>
              <a:rPr lang="en-US" dirty="0"/>
              <a:t>Wire Technology: Other ATTs/GETs</a:t>
            </a:r>
          </a:p>
        </p:txBody>
      </p:sp>
    </p:spTree>
    <p:extLst>
      <p:ext uri="{BB962C8B-B14F-4D97-AF65-F5344CB8AC3E}">
        <p14:creationId xmlns:p14="http://schemas.microsoft.com/office/powerpoint/2010/main" val="653085527"/>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Guidance (1 of 2)</a:t>
            </a:r>
          </a:p>
        </p:txBody>
      </p:sp>
      <p:sp>
        <p:nvSpPr>
          <p:cNvPr id="3" name="Content Placeholder 2"/>
          <p:cNvSpPr>
            <a:spLocks noGrp="1"/>
          </p:cNvSpPr>
          <p:nvPr>
            <p:ph sz="half" idx="1"/>
          </p:nvPr>
        </p:nvSpPr>
        <p:spPr>
          <a:xfrm>
            <a:off x="628651" y="1144138"/>
            <a:ext cx="3886200" cy="5405952"/>
          </a:xfrm>
        </p:spPr>
        <p:txBody>
          <a:bodyPr>
            <a:normAutofit fontScale="92500" lnSpcReduction="10000"/>
          </a:bodyPr>
          <a:lstStyle/>
          <a:p>
            <a:r>
              <a:rPr lang="en-US" sz="1600" b="1" dirty="0"/>
              <a:t>Project drivers</a:t>
            </a:r>
          </a:p>
          <a:p>
            <a:pPr lvl="1"/>
            <a:r>
              <a:rPr lang="en-US" sz="1400" dirty="0"/>
              <a:t>Including thermal overload, voltage, stability, deliverability, reliability, interconnection, load growth, aging infrastructure, operational flexibility, or congestion. Identify the base and alternative cases modeled, including the PJM queue position, load forecast vintage, and reliability standard</a:t>
            </a:r>
          </a:p>
          <a:p>
            <a:r>
              <a:rPr lang="en-US" sz="1600" b="1" dirty="0"/>
              <a:t>Technology-specific applicability</a:t>
            </a:r>
          </a:p>
          <a:p>
            <a:pPr lvl="1"/>
            <a:r>
              <a:rPr lang="en-US" sz="1400" dirty="0"/>
              <a:t>Not a generic “not feasible”; whether each technology can address the project need; whether each is a substitute, supplement, or a way to resize/reroute/defer</a:t>
            </a:r>
          </a:p>
          <a:p>
            <a:r>
              <a:rPr lang="en-US" sz="1600" b="1" dirty="0"/>
              <a:t>Quantitative comparison</a:t>
            </a:r>
          </a:p>
          <a:p>
            <a:pPr lvl="1"/>
            <a:r>
              <a:rPr lang="en-US" sz="1400" dirty="0"/>
              <a:t>Capital and expected operating cost, implementation schedule, expected transfer capability or congestion relief, avoided/deferred costs, ratepayer impacts, reliability implications, and environmental and land-use implications and major risk factors</a:t>
            </a:r>
          </a:p>
        </p:txBody>
      </p:sp>
      <p:sp>
        <p:nvSpPr>
          <p:cNvPr id="4" name="Content Placeholder 3"/>
          <p:cNvSpPr>
            <a:spLocks noGrp="1"/>
          </p:cNvSpPr>
          <p:nvPr>
            <p:ph sz="half" idx="2"/>
          </p:nvPr>
        </p:nvSpPr>
        <p:spPr/>
        <p:txBody>
          <a:bodyPr>
            <a:normAutofit/>
          </a:bodyPr>
          <a:lstStyle/>
          <a:p>
            <a:r>
              <a:rPr lang="en-US" sz="1600" b="1" dirty="0"/>
              <a:t>Assumptions and planning inputs</a:t>
            </a:r>
          </a:p>
          <a:p>
            <a:pPr lvl="1">
              <a:lnSpc>
                <a:spcPct val="90000"/>
              </a:lnSpc>
            </a:pPr>
            <a:r>
              <a:rPr lang="en-US" sz="1400" dirty="0"/>
              <a:t>Document PJM planning assumptions, load forecasts, interconnection assumptions, reliability criteria, rating assumptions, and any local or supplemental planning assumptions </a:t>
            </a:r>
          </a:p>
          <a:p>
            <a:r>
              <a:rPr lang="en-US" sz="1600" b="1" dirty="0"/>
              <a:t>Accept / reject / defer rationale</a:t>
            </a:r>
          </a:p>
          <a:p>
            <a:pPr lvl="1">
              <a:lnSpc>
                <a:spcPct val="90000"/>
              </a:lnSpc>
            </a:pPr>
            <a:r>
              <a:rPr lang="en-US" sz="1400" dirty="0"/>
              <a:t>Technical infeasibility, inability to meet the identified need, insufficient maturity, cybersecurity/operational integration concerns, PJM limitations, constructability, cost, environmental impacts, schedule risk, or lack of ratepayer value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Guidance (2 of 2)</a:t>
            </a:r>
          </a:p>
        </p:txBody>
      </p:sp>
      <p:sp>
        <p:nvSpPr>
          <p:cNvPr id="3" name="Content Placeholder 2"/>
          <p:cNvSpPr>
            <a:spLocks noGrp="1"/>
          </p:cNvSpPr>
          <p:nvPr>
            <p:ph sz="half" idx="1"/>
          </p:nvPr>
        </p:nvSpPr>
        <p:spPr/>
        <p:txBody>
          <a:bodyPr>
            <a:normAutofit/>
          </a:bodyPr>
          <a:lstStyle/>
          <a:p>
            <a:r>
              <a:rPr lang="en-US" sz="1600" b="1" dirty="0"/>
              <a:t>Distribution-system alternatives</a:t>
            </a:r>
          </a:p>
          <a:p>
            <a:pPr lvl="1">
              <a:lnSpc>
                <a:spcPct val="90000"/>
              </a:lnSpc>
            </a:pPr>
            <a:r>
              <a:rPr lang="en-US" sz="1400" dirty="0"/>
              <a:t>Where need is linked to load growth, interconnection, or local delivery constraints</a:t>
            </a:r>
          </a:p>
          <a:p>
            <a:r>
              <a:rPr lang="en-US" sz="1600" b="1" dirty="0"/>
              <a:t>Document key technical, operational, and institutional constraints for each technology</a:t>
            </a:r>
          </a:p>
          <a:p>
            <a:pPr lvl="1">
              <a:lnSpc>
                <a:spcPct val="90000"/>
              </a:lnSpc>
            </a:pPr>
            <a:r>
              <a:rPr lang="en-US" sz="1400" dirty="0"/>
              <a:t>E.g., converter stations and grid integration for HVDC; structural reviews for advanced conductors; sensor / communications / cybersecurity needs for DLR; operator training and control-room procedure updates; cost-recovery uncertainty</a:t>
            </a:r>
          </a:p>
          <a:p>
            <a:pPr lvl="1"/>
            <a:endParaRPr lang="en-US" sz="1400" dirty="0"/>
          </a:p>
        </p:txBody>
      </p:sp>
      <p:sp>
        <p:nvSpPr>
          <p:cNvPr id="4" name="Content Placeholder 3"/>
          <p:cNvSpPr>
            <a:spLocks noGrp="1"/>
          </p:cNvSpPr>
          <p:nvPr>
            <p:ph sz="half" idx="2"/>
          </p:nvPr>
        </p:nvSpPr>
        <p:spPr/>
        <p:txBody>
          <a:bodyPr>
            <a:normAutofit/>
          </a:bodyPr>
          <a:lstStyle/>
          <a:p>
            <a:r>
              <a:rPr lang="en-US" sz="1600" b="1" dirty="0"/>
              <a:t>Non-wires alternatives</a:t>
            </a:r>
          </a:p>
          <a:p>
            <a:pPr lvl="1">
              <a:lnSpc>
                <a:spcPct val="90000"/>
              </a:lnSpc>
            </a:pPr>
            <a:r>
              <a:rPr lang="en-US" sz="1400" dirty="0"/>
              <a:t>Including battery storage for peak shaving or congestion relief where the constraint is time-limited or seasonal</a:t>
            </a:r>
          </a:p>
          <a:p>
            <a:r>
              <a:rPr lang="en-US" sz="1600" b="1" dirty="0"/>
              <a:t>Cumulative solutions</a:t>
            </a:r>
          </a:p>
          <a:p>
            <a:pPr lvl="1">
              <a:lnSpc>
                <a:spcPct val="90000"/>
              </a:lnSpc>
            </a:pPr>
            <a:r>
              <a:rPr lang="en-US" sz="1400" dirty="0"/>
              <a:t>e.g., storage + dynamic line ratings + advanced conductors where single technologies alone may be insufficient</a:t>
            </a:r>
          </a:p>
          <a:p>
            <a:pPr lvl="1">
              <a:lnSpc>
                <a:spcPct val="90000"/>
              </a:lnSpc>
            </a:pPr>
            <a:r>
              <a:rPr lang="en-US" sz="1400" dirty="0"/>
              <a:t>Technologies that clearly cannot address the identified project driver(s) may be excluded with a brief technical explanation rather than </a:t>
            </a:r>
            <a:r>
              <a:rPr lang="en-US" sz="1400"/>
              <a:t>full analysis</a:t>
            </a:r>
            <a:r>
              <a:rPr lang="en-US" sz="1400" dirty="0"/>
              <a:t>.</a:t>
            </a:r>
          </a:p>
        </p:txBody>
      </p:sp>
    </p:spTree>
  </p:cSld>
  <p:clrMapOvr>
    <a:masterClrMapping/>
  </p:clrMapOvr>
</p:sld>
</file>

<file path=ppt/theme/theme1.xml><?xml version="1.0" encoding="utf-8"?>
<a:theme xmlns:a="http://schemas.openxmlformats.org/drawingml/2006/main" name="Presentation level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tx2">
              <a:lumMod val="20000"/>
              <a:lumOff val="80000"/>
            </a:schemeClr>
          </a:solidFill>
        </a:ln>
      </a:spPr>
      <a:bodyPr wrap="none" rtlCol="0">
        <a:spAutoFit/>
      </a:bodyPr>
      <a:lstStyle>
        <a:defPPr>
          <a:defRPr dirty="0" err="1" smtClean="0">
            <a:ln>
              <a:solidFill>
                <a:schemeClr val="accent1">
                  <a:lumMod val="20000"/>
                  <a:lumOff val="80000"/>
                </a:schemeClr>
              </a:solidFill>
            </a:ln>
          </a:defRPr>
        </a:defPPr>
      </a:lstStyle>
    </a:txDef>
  </a:objectDefaults>
  <a:extraClrSchemeLst/>
  <a:extLst>
    <a:ext uri="{05A4C25C-085E-4340-85A3-A5531E510DB2}">
      <thm15:themeFamily xmlns:thm15="http://schemas.microsoft.com/office/thememl/2012/main" name="Presentation level design" id="{00E2FDB5-77A3-416C-8232-A2B8AB0B9A01}" vid="{6E3E8A63-E899-4F92-AFE5-C80B3CCFC0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96463BC55611C469CEDABDE6104E5EF" ma:contentTypeVersion="1" ma:contentTypeDescription="Create a new document." ma:contentTypeScope="" ma:versionID="599a758b4d8c3a9727cb2e42395f621f">
  <xsd:schema xmlns:xsd="http://www.w3.org/2001/XMLSchema" xmlns:xs="http://www.w3.org/2001/XMLSchema" xmlns:p="http://schemas.microsoft.com/office/2006/metadata/properties" targetNamespace="http://schemas.microsoft.com/office/2006/metadata/properties" ma:root="true" ma:fieldsID="7dcc10a156eb2aa295318eab019ded2b">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876AD61-7637-46C0-BA8D-2899AB984C35}">
  <ds:schemaRefs>
    <ds:schemaRef ds:uri="http://schemas.microsoft.com/sharepoint/v3/contenttype/forms"/>
  </ds:schemaRefs>
</ds:datastoreItem>
</file>

<file path=customXml/itemProps2.xml><?xml version="1.0" encoding="utf-8"?>
<ds:datastoreItem xmlns:ds="http://schemas.openxmlformats.org/officeDocument/2006/customXml" ds:itemID="{2DD88EB1-3673-4D70-8D3F-3B42485BD439}">
  <ds:schemaRefs>
    <ds:schemaRef ds:uri="http://schemas.microsoft.com/office/2006/documentManagement/types"/>
    <ds:schemaRef ds:uri="http://schemas.openxmlformats.org/package/2006/metadata/core-properties"/>
    <ds:schemaRef ds:uri="77fe2990-c86b-468c-9415-094406940d9e"/>
    <ds:schemaRef ds:uri="http://purl.org/dc/dcmitype/"/>
    <ds:schemaRef ds:uri="http://purl.org/dc/elements/1.1/"/>
    <ds:schemaRef ds:uri="09cc1951-9c4c-4c2d-a931-3685f56e5f5a"/>
    <ds:schemaRef ds:uri="http://schemas.microsoft.com/office/infopath/2007/PartnerControls"/>
    <ds:schemaRef ds:uri="http://schemas.microsoft.com/office/2006/metadata/properties"/>
    <ds:schemaRef ds:uri="http://www.w3.org/XML/1998/namespace"/>
    <ds:schemaRef ds:uri="http://purl.org/dc/terms/"/>
  </ds:schemaRefs>
</ds:datastoreItem>
</file>

<file path=customXml/itemProps3.xml><?xml version="1.0" encoding="utf-8"?>
<ds:datastoreItem xmlns:ds="http://schemas.openxmlformats.org/officeDocument/2006/customXml" ds:itemID="{BC78F216-A8BE-4BC6-88C6-BC3303E4D562}"/>
</file>

<file path=docProps/app.xml><?xml version="1.0" encoding="utf-8"?>
<Properties xmlns="http://schemas.openxmlformats.org/officeDocument/2006/extended-properties" xmlns:vt="http://schemas.openxmlformats.org/officeDocument/2006/docPropsVTypes">
  <Template/>
  <TotalTime>0</TotalTime>
  <Words>1459</Words>
  <Application>Microsoft Office PowerPoint</Application>
  <PresentationFormat>On-screen Show (4:3)</PresentationFormat>
  <Paragraphs>109</Paragraphs>
  <Slides>15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Century Gothic</vt:lpstr>
      <vt:lpstr>Tahoma</vt:lpstr>
      <vt:lpstr>Times New Roman</vt:lpstr>
      <vt:lpstr>Wingdings</vt:lpstr>
      <vt:lpstr>Presentation level design</vt:lpstr>
      <vt:lpstr>Due Consideration of Grid-Enhancing Technologies and Advanced Transmission Technologies in CPCN Applications</vt:lpstr>
      <vt:lpstr>Applicant Instructions: Two Supporting Materials</vt:lpstr>
      <vt:lpstr>Document 1 — Guidelines</vt:lpstr>
      <vt:lpstr>Document 2 — Sample ATT/GET Comparison</vt:lpstr>
      <vt:lpstr>Submission Guidance</vt:lpstr>
      <vt:lpstr>What “Due Consideration” Means</vt:lpstr>
      <vt:lpstr>Guidelines: Suggested Questions</vt:lpstr>
      <vt:lpstr>ATT Wire vs. ATT Non-Wire</vt:lpstr>
      <vt:lpstr>Non-Wire Technology: Storage</vt:lpstr>
      <vt:lpstr>PowerPoint Presentation</vt:lpstr>
      <vt:lpstr>Wire Technology: Dynamic Line Ratings</vt:lpstr>
      <vt:lpstr>Wire Technology: High-Performance Conductors</vt:lpstr>
      <vt:lpstr>PowerPoint Presentation</vt:lpstr>
      <vt:lpstr>Additional Guidance (1 of 2)</vt:lpstr>
      <vt:lpstr>Additional Guidance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2015-10-06T16:29:52Z</dcterms:created>
  <dcterms:modified xsi:type="dcterms:W3CDTF">2026-08-03T14:32:44Z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TC034605409991</vt:lpwstr>
  </property>
  <property fmtid="{D5CDD505-2E9C-101B-9397-08002B2CF9AE}" pid="3" name="ContentTypeId">
    <vt:lpwstr>0x010100A96463BC55611C469CEDABDE6104E5EF</vt:lpwstr>
  </property>
</Properties>
</file>